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300" r:id="rId4"/>
    <p:sldId id="258" r:id="rId5"/>
    <p:sldId id="301" r:id="rId6"/>
    <p:sldId id="303" r:id="rId7"/>
    <p:sldId id="295" r:id="rId8"/>
    <p:sldId id="271" r:id="rId9"/>
    <p:sldId id="278" r:id="rId10"/>
    <p:sldId id="280" r:id="rId11"/>
    <p:sldId id="273" r:id="rId12"/>
    <p:sldId id="274" r:id="rId13"/>
    <p:sldId id="282" r:id="rId14"/>
    <p:sldId id="264" r:id="rId15"/>
    <p:sldId id="283" r:id="rId16"/>
    <p:sldId id="276" r:id="rId17"/>
    <p:sldId id="269" r:id="rId18"/>
    <p:sldId id="270" r:id="rId19"/>
    <p:sldId id="275" r:id="rId20"/>
    <p:sldId id="285" r:id="rId21"/>
    <p:sldId id="284" r:id="rId22"/>
    <p:sldId id="277" r:id="rId23"/>
    <p:sldId id="302" r:id="rId24"/>
    <p:sldId id="298" r:id="rId25"/>
    <p:sldId id="290" r:id="rId26"/>
    <p:sldId id="299" r:id="rId27"/>
    <p:sldId id="292" r:id="rId28"/>
    <p:sldId id="294" r:id="rId29"/>
    <p:sldId id="291" r:id="rId30"/>
    <p:sldId id="265" r:id="rId31"/>
    <p:sldId id="2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A010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3.jpeg"/><Relationship Id="rId4" Type="http://schemas.openxmlformats.org/officeDocument/2006/relationships/image" Target="../media/image7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audio" Target="../media/audio2.wav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png"/><Relationship Id="rId5" Type="http://schemas.openxmlformats.org/officeDocument/2006/relationships/image" Target="../media/image76.gif"/><Relationship Id="rId4" Type="http://schemas.openxmlformats.org/officeDocument/2006/relationships/package" Target="../embeddings/______Microsoft_Office_PowerPoint2.sld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80010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Психологиялық  ахуал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785926"/>
            <a:ext cx="7786742" cy="4500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Күндей жадырап</a:t>
            </a:r>
          </a:p>
          <a:p>
            <a:pPr algn="just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Айдай  арайлап</a:t>
            </a:r>
          </a:p>
          <a:p>
            <a:pPr algn="just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Жұлдыздай  жарқырап</a:t>
            </a:r>
          </a:p>
          <a:p>
            <a:pPr algn="just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Судай  мөлдір  таза  көңілмен</a:t>
            </a:r>
          </a:p>
          <a:p>
            <a:pPr algn="just"/>
            <a:r>
              <a:rPr lang="kk-KZ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Бүгінгі  сабақты  бастайық.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3" y="642938"/>
            <a:ext cx="4543425" cy="847725"/>
          </a:xfrm>
        </p:spPr>
        <p:txBody>
          <a:bodyPr/>
          <a:lstStyle/>
          <a:p>
            <a:pPr eaLnBrk="1" hangingPunct="1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Таскөмір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ам.уг.выпл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9313" y="1785938"/>
            <a:ext cx="2303462" cy="1725612"/>
          </a:xfrm>
        </p:spPr>
      </p:pic>
      <p:pic>
        <p:nvPicPr>
          <p:cNvPr id="5" name="Рисунок 4" descr="кам.уг.доб.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1785938"/>
            <a:ext cx="23669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м.уг.доб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714625"/>
            <a:ext cx="21717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м.уг.доб.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25"/>
            <a:ext cx="22574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м.уг.прим.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4143375"/>
            <a:ext cx="2082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м.уголь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357188"/>
            <a:ext cx="1511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500694" y="3929066"/>
            <a:ext cx="3643306" cy="2286006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Қатты,морт сынғыш.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Қара түсті жылтыр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Жақсы жанады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endParaRPr lang="ru-RU" sz="2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жылуды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көп береді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Суда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ерімейді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1000" y="1000125"/>
            <a:ext cx="357188" cy="357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3464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ljl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816" y="428604"/>
            <a:ext cx="3836333" cy="278608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357561"/>
            <a:ext cx="3857652" cy="288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85852" y="285749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</a:t>
            </a:r>
            <a:r>
              <a:rPr lang="kk-KZ" sz="3600" b="1" dirty="0" smtClean="0"/>
              <a:t>ұнай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57166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FFFF00"/>
                </a:solidFill>
              </a:rPr>
              <a:t>Жанғыш пайдалы қазба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214422"/>
            <a:ext cx="66437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Тас көмірдің  кен орны - Қарағанды. Ондағы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қара көмірдің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сапасы жақсы, оны отын ретінде пайдаланады.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Екібастұзда  арзан көмір өндіріледі. Оны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қоңыр көмір </a:t>
            </a: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52525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деп атайды.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b="1" dirty="0" smtClean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Көмірден дәрі жасайды.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l="9434" t="10526"/>
          <a:stretch>
            <a:fillRect/>
          </a:stretch>
        </p:blipFill>
        <p:spPr bwMode="auto">
          <a:xfrm>
            <a:off x="500034" y="428604"/>
            <a:ext cx="1785950" cy="12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244" t="18405" r="5487"/>
          <a:stretch>
            <a:fillRect/>
          </a:stretch>
        </p:blipFill>
        <p:spPr bwMode="auto">
          <a:xfrm>
            <a:off x="4929190" y="4786322"/>
            <a:ext cx="272326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244" t="18405" r="5487"/>
          <a:stretch>
            <a:fillRect/>
          </a:stretch>
        </p:blipFill>
        <p:spPr bwMode="auto">
          <a:xfrm>
            <a:off x="6000760" y="3929066"/>
            <a:ext cx="272326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785794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</a:rPr>
              <a:t>Жанғыш пайдалы қазба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305800" cy="57149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Мұнайдан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429256" y="642918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4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kk-KZ" sz="1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kk-KZ" sz="10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Газ                 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kk-KZ" sz="10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Мастика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kk-KZ" sz="100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Бензол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kk-KZ" sz="10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Автол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kk-KZ" sz="100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 Бензин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kk-KZ" sz="10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Вазелин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464350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Керосин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Мазут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Асфальт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Синтетикалық каучук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Спирт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Лак</a:t>
            </a:r>
          </a:p>
          <a:p>
            <a:pPr lvl="0" eaLnBrk="0" hangingPunct="0">
              <a:buFont typeface="Wingdings" pitchFamily="2" charset="2"/>
              <a:buChar char="ü"/>
              <a:defRPr/>
            </a:pPr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Пластмасса</a:t>
            </a:r>
          </a:p>
        </p:txBody>
      </p:sp>
      <p:pic>
        <p:nvPicPr>
          <p:cNvPr id="5" name="Рисунок 4" descr="5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071942"/>
            <a:ext cx="3309944" cy="2548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1714488"/>
            <a:ext cx="6120680" cy="2000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Өте қызулы отын</a:t>
            </a:r>
            <a:r>
              <a:rPr lang="ru-RU" sz="2400" dirty="0" smtClean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күл қалдырмай түгел жанып</a:t>
            </a:r>
            <a:r>
              <a:rPr lang="ru-RU" sz="2400" dirty="0" smtClean="0"/>
              <a:t> </a:t>
            </a:r>
            <a:r>
              <a:rPr lang="ru-RU" sz="2400" dirty="0" err="1" smtClean="0"/>
              <a:t>кетеді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Мұнайды айыру</a:t>
            </a:r>
            <a:r>
              <a:rPr lang="ru-RU" sz="2400" dirty="0" smtClean="0"/>
              <a:t> </a:t>
            </a:r>
            <a:r>
              <a:rPr lang="ru-RU" sz="2400" dirty="0" err="1" smtClean="0"/>
              <a:t>арқылы </a:t>
            </a:r>
            <a:r>
              <a:rPr lang="ru-RU" sz="2400" dirty="0" smtClean="0"/>
              <a:t>бензин, керосин, машина </a:t>
            </a:r>
            <a:r>
              <a:rPr lang="ru-RU" sz="2400" dirty="0" err="1" smtClean="0"/>
              <a:t>майы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 басқа көптеген заттар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бөлініп алынады</a:t>
            </a:r>
            <a:r>
              <a:rPr lang="ru-RU" sz="2800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929066"/>
            <a:ext cx="29069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642918"/>
            <a:ext cx="786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Жанғыш пайдалы қазбалардың бірі</a:t>
            </a:r>
            <a:r>
              <a:rPr lang="en-US" sz="2400" b="1" dirty="0" smtClean="0"/>
              <a:t>-</a:t>
            </a:r>
            <a:r>
              <a:rPr lang="ru-RU" sz="2400" b="1" dirty="0" err="1" smtClean="0"/>
              <a:t>мұнай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107154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Мұнай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8" y="571500"/>
            <a:ext cx="1685925" cy="847725"/>
          </a:xfrm>
        </p:spPr>
        <p:txBody>
          <a:bodyPr/>
          <a:lstStyle/>
          <a:p>
            <a:pPr eaLnBrk="1" hangingPunct="1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Саз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лин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500063"/>
            <a:ext cx="2571750" cy="1928812"/>
          </a:xfrm>
        </p:spPr>
      </p:pic>
      <p:pic>
        <p:nvPicPr>
          <p:cNvPr id="5" name="Рисунок 4" descr="глина.до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500313"/>
            <a:ext cx="25717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лина.прим.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4214813"/>
            <a:ext cx="31464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лина.прим.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4357688"/>
            <a:ext cx="19288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глина.прим.2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464343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86182" y="2214554"/>
            <a:ext cx="5143500" cy="1571625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Тау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жыныстарының үгілуінен пайда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Ақ,қызғылт,сұрғылт,көкшіл түстес келеді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Ол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оңай үгіледі.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Суды тез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жібермейді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6643688" y="928688"/>
            <a:ext cx="357187" cy="357187"/>
            <a:chOff x="6143636" y="1071546"/>
            <a:chExt cx="357190" cy="357190"/>
          </a:xfrm>
        </p:grpSpPr>
        <p:sp>
          <p:nvSpPr>
            <p:cNvPr id="10" name="Прямоугольный треугольник 9"/>
            <p:cNvSpPr/>
            <p:nvPr/>
          </p:nvSpPr>
          <p:spPr>
            <a:xfrm>
              <a:off x="6143636" y="1071546"/>
              <a:ext cx="357190" cy="35719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>
              <a:off x="6143636" y="1071546"/>
              <a:ext cx="357190" cy="35719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796" t="5263" r="9342"/>
          <a:stretch>
            <a:fillRect/>
          </a:stretch>
        </p:blipFill>
        <p:spPr bwMode="auto">
          <a:xfrm>
            <a:off x="5715008" y="121442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16279" t="9840" r="6977"/>
          <a:stretch>
            <a:fillRect/>
          </a:stretch>
        </p:blipFill>
        <p:spPr bwMode="auto">
          <a:xfrm>
            <a:off x="571472" y="1142984"/>
            <a:ext cx="1907205" cy="21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2857520" cy="20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 l="9346" t="6240" r="13551"/>
          <a:stretch>
            <a:fillRect/>
          </a:stretch>
        </p:blipFill>
        <p:spPr bwMode="auto">
          <a:xfrm>
            <a:off x="6072198" y="4000504"/>
            <a:ext cx="2357454" cy="21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500438"/>
            <a:ext cx="1928826" cy="257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643174" y="1285860"/>
            <a:ext cx="264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</a:rPr>
              <a:t>Құмды</a:t>
            </a:r>
            <a:r>
              <a:rPr lang="kk-KZ" sz="2400" b="1" i="1" dirty="0" smtClean="0">
                <a:solidFill>
                  <a:srgbClr val="002060"/>
                </a:solidFill>
              </a:rPr>
              <a:t> құрылыста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kk-KZ" sz="2400" b="1" i="1" dirty="0" smtClean="0">
                <a:solidFill>
                  <a:srgbClr val="002060"/>
                </a:solidFill>
              </a:rPr>
              <a:t>және әйнек шығаруда</a:t>
            </a:r>
          </a:p>
          <a:p>
            <a:r>
              <a:rPr lang="kk-KZ" sz="2400" b="1" i="1" dirty="0" smtClean="0">
                <a:solidFill>
                  <a:srgbClr val="002060"/>
                </a:solidFill>
              </a:rPr>
              <a:t>пайдаланады</a:t>
            </a:r>
            <a:endParaRPr lang="ru-RU" sz="2400" b="1" i="1" dirty="0" smtClean="0">
              <a:solidFill>
                <a:srgbClr val="002060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28662" y="214290"/>
            <a:ext cx="698280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Кенге жатпайтын пайдалы қазбалар 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 тұзы, фосфор, құм, саз, цемент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шык сабак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00042"/>
            <a:ext cx="3571900" cy="2584216"/>
          </a:xfrm>
          <a:prstGeom prst="rect">
            <a:avLst/>
          </a:prstGeom>
          <a:noFill/>
        </p:spPr>
      </p:pic>
      <p:pic>
        <p:nvPicPr>
          <p:cNvPr id="1027" name="Picture 3" descr="C:\Users\User\Desktop\ашык сабак\бтшпргнпо.jpeg"/>
          <p:cNvPicPr>
            <a:picLocks noChangeAspect="1" noChangeArrowheads="1"/>
          </p:cNvPicPr>
          <p:nvPr/>
        </p:nvPicPr>
        <p:blipFill>
          <a:blip r:embed="rId3" cstate="print"/>
          <a:srcRect b="12965"/>
          <a:stretch>
            <a:fillRect/>
          </a:stretch>
        </p:blipFill>
        <p:spPr bwMode="auto">
          <a:xfrm>
            <a:off x="4643438" y="571480"/>
            <a:ext cx="3857653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ашык сабак\лждэд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4000528" cy="30119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500438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/>
              <a:t>саз балшық, құм </a:t>
            </a:r>
            <a:endParaRPr lang="ru-RU" sz="2400" b="1" dirty="0"/>
          </a:p>
        </p:txBody>
      </p:sp>
      <p:pic>
        <p:nvPicPr>
          <p:cNvPr id="7" name="Picture 5" descr="C:\Users\User\Desktop\ашык сабак\тдоьлдоь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3484933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3071810"/>
            <a:ext cx="6663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Кенге жатпайтын пайдалы қазбалар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ашык сабак\ееприуеирц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3643338" cy="2555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User\Desktop\ашык сабак\илот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481682" cy="260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068366" cy="2294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571480"/>
            <a:ext cx="31473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3000372"/>
            <a:ext cx="7736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Шыныны, әйнекті құмнан жасайды.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грани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000108"/>
            <a:ext cx="289483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052" r="9071"/>
          <a:stretch>
            <a:fillRect/>
          </a:stretch>
        </p:blipFill>
        <p:spPr bwMode="auto">
          <a:xfrm>
            <a:off x="4500562" y="785794"/>
            <a:ext cx="36433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Рысь\Downloads\гранит,использова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10"/>
            <a:ext cx="390527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гранит</a:t>
            </a:r>
            <a:endParaRPr lang="ru-RU" sz="28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6"/>
            <a:ext cx="37132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785926"/>
            <a:ext cx="5643602" cy="23083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Пайдалы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қазбаларды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kk-KZ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қорғау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642938"/>
            <a:ext cx="3043237" cy="704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Әктас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вест.добыч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857500"/>
            <a:ext cx="2428875" cy="1822450"/>
          </a:xfrm>
        </p:spPr>
      </p:pic>
      <p:pic>
        <p:nvPicPr>
          <p:cNvPr id="5" name="Рисунок 4" descr="извест.прим.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3429000"/>
            <a:ext cx="4500587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звест.прим.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857750"/>
            <a:ext cx="24288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звестняк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500063"/>
            <a:ext cx="264318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57720" y="571480"/>
            <a:ext cx="4286280" cy="2714634"/>
          </a:xfrm>
          <a:prstGeom prst="rect">
            <a:avLst/>
          </a:prstGeom>
        </p:spPr>
        <p:txBody>
          <a:bodyPr lIns="0" rIns="0" bIns="0" anchor="b">
            <a:noAutofit/>
          </a:bodyPr>
          <a:lstStyle/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Қатты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Ақ немесе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ақшыл сұр тас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Мөлдір емес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Мықты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Бір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тамшы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қышқыл қосса қайнайды 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(газ </a:t>
            </a:r>
            <a:r>
              <a:rPr lang="ru-RU" sz="24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бөлінеді</a:t>
            </a: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3714750" y="1571625"/>
            <a:ext cx="428625" cy="428625"/>
            <a:chOff x="3714744" y="1571612"/>
            <a:chExt cx="428628" cy="42862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714744" y="1571612"/>
              <a:ext cx="428628" cy="4286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3714744" y="1571612"/>
              <a:ext cx="428628" cy="428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3714744" y="1571612"/>
              <a:ext cx="428628" cy="4286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785813"/>
            <a:ext cx="3929063" cy="631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рудасы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елезная ру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2214563" cy="2060575"/>
          </a:xfrm>
        </p:spPr>
      </p:pic>
      <p:pic>
        <p:nvPicPr>
          <p:cNvPr id="1026" name="Picture 2" descr="C:\Users\Рысь\Downloads\карь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428875"/>
            <a:ext cx="2114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Рысь\Downloads\зав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643182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Рысь\Downloads\браслет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3438"/>
            <a:ext cx="16668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Рысь\Downloads\поез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4643438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Рысь\Downloads\магнит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4857750"/>
            <a:ext cx="2200275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>
            <a:stCxn id="1026" idx="3"/>
            <a:endCxn id="1027" idx="1"/>
          </p:cNvCxnSpPr>
          <p:nvPr/>
        </p:nvCxnSpPr>
        <p:spPr>
          <a:xfrm>
            <a:off x="3614738" y="3429000"/>
            <a:ext cx="1814518" cy="21430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одержимое 2"/>
          <p:cNvSpPr txBox="1">
            <a:spLocks/>
          </p:cNvSpPr>
          <p:nvPr/>
        </p:nvSpPr>
        <p:spPr>
          <a:xfrm>
            <a:off x="6357950" y="642918"/>
            <a:ext cx="3357586" cy="16430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Қатты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Қоңыр қызыл түсті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Мөлдір емес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Мықты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5.Өзіне темір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заттарды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тартып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357688" y="1571625"/>
            <a:ext cx="357187" cy="35718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2305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3114290"/>
            <a:ext cx="1857388" cy="139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26384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786322"/>
            <a:ext cx="23431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643446"/>
            <a:ext cx="20002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000636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357298"/>
            <a:ext cx="16573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 l="16234" r="15584" b="8959"/>
          <a:stretch>
            <a:fillRect/>
          </a:stretch>
        </p:blipFill>
        <p:spPr bwMode="auto">
          <a:xfrm>
            <a:off x="1071538" y="157161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 l="19481" t="8671" r="22077" b="13294"/>
          <a:stretch>
            <a:fillRect/>
          </a:stretch>
        </p:blipFill>
        <p:spPr bwMode="auto">
          <a:xfrm>
            <a:off x="6429388" y="3357562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57158" y="428604"/>
            <a:ext cx="80845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Кенді пайдалы қазбаларға: алюминий, мыс,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қорғасын, күміс, мырыш жатады.</a:t>
            </a:r>
            <a:endParaRPr kumimoji="0" lang="kk-KZ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kk-KZ" dirty="0" smtClean="0">
                <a:solidFill>
                  <a:srgbClr val="FF0000"/>
                </a:solidFill>
              </a:rPr>
              <a:t>Өзекті сұрақ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85032"/>
            <a:ext cx="8215370" cy="1672794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 err="1" smtClean="0">
                <a:solidFill>
                  <a:srgbClr val="00B050"/>
                </a:solidFill>
                <a:latin typeface="Arial Narrow" pitchFamily="34" charset="0"/>
              </a:rPr>
              <a:t>Егер</a:t>
            </a:r>
            <a:r>
              <a:rPr lang="ru-RU" sz="2800" b="1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Arial Narrow" pitchFamily="34" charset="0"/>
              </a:rPr>
              <a:t>барлық пайдалы</a:t>
            </a:r>
            <a:r>
              <a:rPr lang="ru-RU" sz="2800" b="1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Arial Narrow" pitchFamily="34" charset="0"/>
              </a:rPr>
              <a:t>қазба қоры таусылса</a:t>
            </a:r>
            <a:r>
              <a:rPr lang="ru-RU" sz="2800" b="1" i="1" dirty="0" smtClean="0">
                <a:solidFill>
                  <a:srgbClr val="00B050"/>
                </a:solidFill>
                <a:latin typeface="Arial Narrow" pitchFamily="34" charset="0"/>
              </a:rPr>
              <a:t>, не </a:t>
            </a:r>
            <a:r>
              <a:rPr lang="ru-RU" sz="2800" b="1" i="1" dirty="0" err="1" smtClean="0">
                <a:solidFill>
                  <a:srgbClr val="00B050"/>
                </a:solidFill>
                <a:latin typeface="Arial Narrow" pitchFamily="34" charset="0"/>
              </a:rPr>
              <a:t>болар</a:t>
            </a:r>
            <a:r>
              <a:rPr lang="ru-RU" sz="2800" b="1" i="1" dirty="0" smtClean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ru-RU" sz="2800" b="1" i="1" dirty="0" err="1" smtClean="0">
                <a:solidFill>
                  <a:srgbClr val="00B050"/>
                </a:solidFill>
                <a:latin typeface="Arial Narrow" pitchFamily="34" charset="0"/>
              </a:rPr>
              <a:t>еді</a:t>
            </a:r>
            <a:r>
              <a:rPr lang="ru-RU" sz="2800" b="1" i="1" dirty="0" smtClean="0">
                <a:solidFill>
                  <a:srgbClr val="00B050"/>
                </a:solidFill>
                <a:latin typeface="Arial Narrow" pitchFamily="34" charset="0"/>
              </a:rPr>
              <a:t>?</a:t>
            </a:r>
          </a:p>
          <a:p>
            <a:pPr lvl="0"/>
            <a:r>
              <a:rPr lang="kk-KZ" sz="2800" b="1" i="1" dirty="0" smtClean="0">
                <a:solidFill>
                  <a:srgbClr val="00B050"/>
                </a:solidFill>
                <a:latin typeface="Arial Narrow" pitchFamily="34" charset="0"/>
              </a:rPr>
              <a:t>Олар азаймау үшін біз не істемеу керекпіз?</a:t>
            </a:r>
            <a:endParaRPr lang="ru-RU" sz="2800" b="1" i="1" dirty="0" smtClean="0">
              <a:solidFill>
                <a:srgbClr val="00B050"/>
              </a:solidFill>
              <a:latin typeface="Arial Narrow" pitchFamily="34" charset="0"/>
            </a:endParaRPr>
          </a:p>
          <a:p>
            <a:pPr lvl="0"/>
            <a:r>
              <a:rPr lang="kk-KZ" sz="2800" b="1" i="1" dirty="0" smtClean="0">
                <a:solidFill>
                  <a:srgbClr val="00B050"/>
                </a:solidFill>
                <a:latin typeface="Arial Narrow" pitchFamily="34" charset="0"/>
              </a:rPr>
              <a:t>Пайдалы қазбаны қорғау дегенді қалай түсінеміз?</a:t>
            </a:r>
            <a:endParaRPr lang="ru-RU" sz="2800" b="1" i="1" dirty="0">
              <a:solidFill>
                <a:srgbClr val="00B0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571744"/>
            <a:ext cx="7497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Мәтінмен жұмыс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12" descr="krista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643314"/>
            <a:ext cx="22256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15922" t="6836" r="15446" b="6250"/>
          <a:stretch>
            <a:fillRect/>
          </a:stretch>
        </p:blipFill>
        <p:spPr bwMode="auto">
          <a:xfrm>
            <a:off x="500034" y="428604"/>
            <a:ext cx="8286840" cy="590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57356" y="428604"/>
            <a:ext cx="4775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Сергіту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сәті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142984"/>
            <a:ext cx="5331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00B050"/>
                </a:solidFill>
              </a:rPr>
              <a:t>Шығармашылық</a:t>
            </a:r>
            <a:r>
              <a:rPr lang="kk-KZ" sz="32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kk-KZ" sz="3200" b="1" dirty="0" smtClean="0">
                <a:solidFill>
                  <a:srgbClr val="00B050"/>
                </a:solidFill>
              </a:rPr>
              <a:t>жұмыс: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7" y="4071942"/>
            <a:ext cx="8072495" cy="1500198"/>
          </a:xfrm>
        </p:spPr>
        <p:txBody>
          <a:bodyPr>
            <a:noAutofit/>
          </a:bodyPr>
          <a:lstStyle/>
          <a:p>
            <a:pPr algn="l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1-топ: «Газ»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2-топ: «Құм» </a:t>
            </a:r>
          </a:p>
          <a:p>
            <a:pPr algn="l"/>
            <a:r>
              <a:rPr lang="kk-KZ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тақырыптары бойынша сөзжұмбақтар құрастыру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j0417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4675" y="357166"/>
            <a:ext cx="3489325" cy="34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0" y="-992"/>
          <a:ext cx="9144000" cy="6858992"/>
        </p:xfrm>
        <a:graphic>
          <a:graphicData uri="http://schemas.openxmlformats.org/presentationml/2006/ole">
            <p:oleObj spid="_x0000_s2050" name="Презентация" r:id="rId3" imgW="4570507" imgH="3427542" progId="PowerPoint.Show.12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00034" y="1428736"/>
            <a:ext cx="803436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k-KZ" sz="4800" b="1" i="1" dirty="0" smtClean="0">
              <a:latin typeface="Monotype Corsiva" pitchFamily="66" charset="0"/>
            </a:endParaRPr>
          </a:p>
          <a:p>
            <a:r>
              <a:rPr lang="kk-KZ" sz="4800" b="1" i="1" dirty="0" smtClean="0">
                <a:latin typeface="Monotype Corsiva" pitchFamily="66" charset="0"/>
              </a:rPr>
              <a:t>5 жолды  өлең құру.</a:t>
            </a:r>
          </a:p>
          <a:p>
            <a:r>
              <a:rPr lang="kk-KZ" sz="4800" b="1" i="1" dirty="0" smtClean="0">
                <a:latin typeface="Monotype Corsiva" pitchFamily="66" charset="0"/>
              </a:rPr>
              <a:t> 1-топ:  тас көмір</a:t>
            </a:r>
          </a:p>
          <a:p>
            <a:r>
              <a:rPr lang="kk-KZ" sz="4800" b="1" i="1" dirty="0" smtClean="0">
                <a:latin typeface="Monotype Corsiva" pitchFamily="66" charset="0"/>
              </a:rPr>
              <a:t>2-топ:  ас тұзы</a:t>
            </a:r>
          </a:p>
        </p:txBody>
      </p:sp>
      <p:pic>
        <p:nvPicPr>
          <p:cNvPr id="5" name="Picture 8" descr="AG00218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10807">
            <a:off x="582560" y="1609773"/>
            <a:ext cx="25209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чит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143380"/>
            <a:ext cx="216058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928794" y="642918"/>
            <a:ext cx="5214942" cy="1143000"/>
          </a:xfrm>
          <a:prstGeom prst="rect">
            <a:avLst/>
          </a:prstGeom>
          <a:solidFill>
            <a:srgbClr val="92D050"/>
          </a:solidFill>
        </p:spPr>
        <p:txBody>
          <a:bodyPr vert="horz" lIns="182880" tIns="9144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kk-KZ" sz="3200" b="1" i="0" u="none" strike="noStrike" kern="1200" cap="all" spc="0" normalizeH="0" baseline="0" noProof="0" smtClean="0">
                <a:ln w="3810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Рефлексия:  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0092 C 0.36077 -0.01295 0.7316 -0.02497 0.7099 -0.00485 C 0.6882 0.01527 -0.13229 0.09806 -0.13975 0.12026 C -0.14739 0.14247 0.66459 0.10269 0.66459 0.12836 C 0.66459 0.1538 -0.07378 0.24815 -0.13975 0.27406 C -0.20573 0.30019 0.19948 0.28238 0.26823 0.28423 " pathEditMode="relative" rAng="0" ptsTypes="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442913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3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53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үгінгі сабақта сендерге қандай жаңалық болды?</a:t>
            </a:r>
            <a:r>
              <a:rPr lang="kk-K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01090" y="6429396"/>
            <a:ext cx="642910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19" descr="кун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922025">
            <a:off x="493643" y="497560"/>
            <a:ext cx="2626900" cy="261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Слайд" r:id="rId4" imgW="4210786" imgH="3157610" progId="PowerPoint.Slide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1571612"/>
            <a:ext cx="400052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k-K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Үйге тапсырма: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5od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2428875"/>
            <a:ext cx="20240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карандаш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38" y="2286000"/>
            <a:ext cx="5016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toy45-me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1214438"/>
            <a:ext cx="20574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krista0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643314"/>
            <a:ext cx="22256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Қайталау - білім анасы. </a:t>
            </a:r>
            <a:br>
              <a:rPr lang="kk-KZ" dirty="0" smtClean="0">
                <a:solidFill>
                  <a:srgbClr val="002060"/>
                </a:solidFill>
              </a:rPr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>
                <a:solidFill>
                  <a:srgbClr val="FF0000"/>
                </a:solidFill>
              </a:rPr>
              <a:t>«Ойлы болсаң озып көр!»</a:t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" name="Рисунок 3" descr="C:\Documents and Settings\Irina\Local Settings\Temporary Internet Files\Content.IE5\4PWPYWLM\MC900434403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7169" y="4077394"/>
            <a:ext cx="2190564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334\Рабочий стол\КР ПК\п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6190"/>
            <a:ext cx="9144000" cy="54118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601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Қазақстанның ПҚ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64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7072362" cy="47149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Сабақ аяқталды</a:t>
            </a:r>
            <a:br>
              <a:rPr lang="kk-K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kk-K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Сау болыңдар!</a:t>
            </a:r>
            <a:br>
              <a:rPr lang="kk-KZ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Смайлы_стандарт_немелкие (41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1857388" cy="1214446"/>
          </a:xfrm>
          <a:prstGeom prst="rect">
            <a:avLst/>
          </a:prstGeom>
        </p:spPr>
      </p:pic>
      <p:pic>
        <p:nvPicPr>
          <p:cNvPr id="10" name="Рисунок 9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428736"/>
            <a:ext cx="1341792" cy="1143008"/>
          </a:xfrm>
          <a:prstGeom prst="rect">
            <a:avLst/>
          </a:prstGeom>
        </p:spPr>
      </p:pic>
      <p:pic>
        <p:nvPicPr>
          <p:cNvPr id="6" name="Picture 8" descr="flowers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072074"/>
            <a:ext cx="342899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14480" y="357166"/>
            <a:ext cx="535785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Пайдалы</a:t>
            </a:r>
            <a:r>
              <a:rPr lang="ru-RU" sz="32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қазбалар</a:t>
            </a:r>
            <a:r>
              <a:rPr lang="ru-RU" sz="32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3200" b="1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286116" y="1500174"/>
            <a:ext cx="2428892" cy="1357322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кенді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пайдалы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қазба</a:t>
            </a:r>
            <a:endParaRPr lang="ru-RU" sz="2400" b="1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28596" y="1357298"/>
            <a:ext cx="2714644" cy="1357322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жанғыш пайдалы</a:t>
            </a:r>
            <a:r>
              <a:rPr lang="ru-RU" sz="2800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қазба</a:t>
            </a:r>
            <a:endParaRPr lang="ru-RU" sz="28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929322" y="1357298"/>
            <a:ext cx="2786082" cy="1357322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кенге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жатпайтын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пайдалы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қазба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636"/>
            <a:ext cx="4433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428596" y="3143248"/>
            <a:ext cx="2428892" cy="3214710"/>
          </a:xfrm>
          <a:prstGeom prst="verticalScroll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тас</a:t>
            </a:r>
            <a:r>
              <a:rPr lang="ru-RU" sz="28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көмір, қоңыр көмір, мұнай, </a:t>
            </a:r>
            <a:r>
              <a:rPr lang="ru-RU" sz="28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газ</a:t>
            </a:r>
            <a:endParaRPr lang="ru-RU" sz="2800" b="1" dirty="0"/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5929322" y="3143248"/>
            <a:ext cx="2428892" cy="3214710"/>
          </a:xfrm>
          <a:prstGeom prst="verticalScroll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ас </a:t>
            </a:r>
            <a:r>
              <a:rPr lang="ru-RU" sz="2800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тұзы</a:t>
            </a:r>
            <a:r>
              <a:rPr lang="ru-RU" sz="2800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фосфор, </a:t>
            </a:r>
            <a:r>
              <a:rPr lang="ru-RU" sz="2800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құм, </a:t>
            </a:r>
            <a:r>
              <a:rPr lang="ru-RU" sz="2800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саз, </a:t>
            </a:r>
            <a:endParaRPr lang="ru-RU" sz="2800" b="1" dirty="0"/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3071802" y="3000372"/>
            <a:ext cx="2428892" cy="3214710"/>
          </a:xfrm>
          <a:prstGeom prst="vertic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алюминиймыс</a:t>
            </a:r>
            <a:r>
              <a:rPr lang="ru-RU" sz="2400" b="1" dirty="0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rgbClr val="52525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қорғасын, күміс, мырыш</a:t>
            </a:r>
            <a:endParaRPr lang="ru-RU" sz="2400" b="1" dirty="0"/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5929322" y="928670"/>
            <a:ext cx="571504" cy="714380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071670" y="2428868"/>
            <a:ext cx="357190" cy="1285884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786578" y="2428868"/>
            <a:ext cx="357190" cy="1192722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071934" y="2571744"/>
            <a:ext cx="357190" cy="1121284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гнутая влево стрелка 27"/>
          <p:cNvSpPr/>
          <p:nvPr/>
        </p:nvSpPr>
        <p:spPr>
          <a:xfrm>
            <a:off x="2143108" y="857232"/>
            <a:ext cx="571504" cy="714380"/>
          </a:xfrm>
          <a:prstGeom prst="curv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4071934" y="1357298"/>
            <a:ext cx="285752" cy="500066"/>
          </a:xfrm>
          <a:prstGeom prst="down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k-KZ" dirty="0" smtClean="0"/>
              <a:t>Топқа бөлу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143380"/>
            <a:ext cx="1071570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00298" y="4143380"/>
            <a:ext cx="571504" cy="107157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14810" y="4214818"/>
            <a:ext cx="1285884" cy="1071570"/>
          </a:xfrm>
          <a:prstGeom prst="cub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36" y="4143380"/>
            <a:ext cx="1000132" cy="12858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7" idx="0"/>
          </p:cNvCxnSpPr>
          <p:nvPr/>
        </p:nvCxnSpPr>
        <p:spPr>
          <a:xfrm rot="5400000" flipH="1" flipV="1">
            <a:off x="6536545" y="4036223"/>
            <a:ext cx="21431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4"/>
          </p:cNvCxnSpPr>
          <p:nvPr/>
        </p:nvCxnSpPr>
        <p:spPr>
          <a:xfrm rot="5400000">
            <a:off x="6536545" y="5536421"/>
            <a:ext cx="214314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kk-KZ" dirty="0" smtClean="0">
                <a:solidFill>
                  <a:srgbClr val="FF0000"/>
                </a:solidFill>
              </a:rPr>
              <a:t>«Білімге құштарлық».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2800" b="1" i="1" dirty="0" smtClean="0">
                <a:solidFill>
                  <a:srgbClr val="00B050"/>
                </a:solidFill>
              </a:rPr>
              <a:t>Постер құрастыру.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0722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Адамдар</a:t>
            </a:r>
            <a:r>
              <a:rPr lang="ru-RU" b="1" dirty="0" smtClean="0"/>
              <a:t> </a:t>
            </a:r>
            <a:r>
              <a:rPr lang="ru-RU" b="1" dirty="0" err="1" smtClean="0"/>
              <a:t>үй құрылысына қандай материалдарды</a:t>
            </a:r>
            <a:r>
              <a:rPr lang="ru-RU" b="1" dirty="0" smtClean="0"/>
              <a:t> </a:t>
            </a:r>
            <a:r>
              <a:rPr lang="ru-RU" b="1" dirty="0" err="1" smtClean="0"/>
              <a:t>қолданады?</a:t>
            </a:r>
            <a:r>
              <a:rPr lang="ru-RU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i="1" dirty="0"/>
              <a:t> </a:t>
            </a:r>
            <a:r>
              <a:rPr lang="ru-RU" i="1" dirty="0" smtClean="0"/>
              <a:t>   (цемент, </a:t>
            </a:r>
            <a:r>
              <a:rPr lang="ru-RU" i="1" dirty="0" err="1" smtClean="0"/>
              <a:t>кірпіш</a:t>
            </a:r>
            <a:r>
              <a:rPr lang="ru-RU" i="1" dirty="0" smtClean="0"/>
              <a:t>, бетон, </a:t>
            </a:r>
            <a:r>
              <a:rPr lang="ru-RU" i="1" dirty="0" err="1" smtClean="0"/>
              <a:t>құм</a:t>
            </a:r>
            <a:r>
              <a:rPr lang="ru-RU" i="1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kk-KZ" b="1" dirty="0" smtClean="0"/>
              <a:t>Адамдар тамаққа қандай пайдалы қазбаны қолданады?</a:t>
            </a:r>
            <a:r>
              <a:rPr lang="ru-RU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/>
              <a:t>(</a:t>
            </a:r>
            <a:r>
              <a:rPr lang="ru-RU" i="1" dirty="0" smtClean="0"/>
              <a:t>ас </a:t>
            </a:r>
            <a:r>
              <a:rPr lang="ru-RU" i="1" dirty="0" err="1" smtClean="0"/>
              <a:t>тұзы</a:t>
            </a:r>
            <a:r>
              <a:rPr lang="ru-RU" i="1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Адамдар</a:t>
            </a:r>
            <a:r>
              <a:rPr lang="ru-RU" b="1" dirty="0" smtClean="0"/>
              <a:t> </a:t>
            </a:r>
            <a:r>
              <a:rPr lang="ru-RU" b="1" dirty="0" err="1" smtClean="0"/>
              <a:t>үйді немен</a:t>
            </a:r>
            <a:r>
              <a:rPr lang="ru-RU" b="1" dirty="0" smtClean="0"/>
              <a:t> </a:t>
            </a:r>
            <a:r>
              <a:rPr lang="ru-RU" b="1" dirty="0" err="1" smtClean="0"/>
              <a:t>жылытады</a:t>
            </a:r>
            <a:r>
              <a:rPr lang="ru-RU" b="1" dirty="0" smtClean="0"/>
              <a:t>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i="1" dirty="0" err="1" smtClean="0"/>
              <a:t>(ағаш, көмір, </a:t>
            </a:r>
            <a:r>
              <a:rPr lang="ru-RU" i="1" dirty="0" smtClean="0"/>
              <a:t>газ)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err="1" smtClean="0"/>
              <a:t>Адамдар</a:t>
            </a:r>
            <a:r>
              <a:rPr lang="ru-RU" b="1" dirty="0" smtClean="0"/>
              <a:t> </a:t>
            </a:r>
            <a:r>
              <a:rPr lang="ru-RU" b="1" dirty="0" err="1" smtClean="0"/>
              <a:t>мұнайдан </a:t>
            </a:r>
            <a:r>
              <a:rPr lang="ru-RU" b="1" dirty="0" smtClean="0"/>
              <a:t>не </a:t>
            </a:r>
            <a:r>
              <a:rPr lang="ru-RU" b="1" dirty="0" err="1" smtClean="0"/>
              <a:t>жасайды</a:t>
            </a:r>
            <a:r>
              <a:rPr lang="ru-RU" b="1" dirty="0" smtClean="0"/>
              <a:t>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/>
              <a:t>(бензин, керосин, </a:t>
            </a:r>
            <a:r>
              <a:rPr lang="ru-RU" i="1" dirty="0" err="1" smtClean="0"/>
              <a:t>көлік майлары</a:t>
            </a:r>
            <a:r>
              <a:rPr lang="ru-RU" i="1" dirty="0" smtClean="0"/>
              <a:t>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ашык сабак\тдоьлдоь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310864" cy="1563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53570"/>
            <a:ext cx="3645061" cy="272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2667746" cy="1854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43768" y="157161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кирпич</a:t>
            </a:r>
            <a:endParaRPr lang="ru-RU" dirty="0"/>
          </a:p>
        </p:txBody>
      </p:sp>
      <p:pic>
        <p:nvPicPr>
          <p:cNvPr id="3" name="Picture 2" descr="C:\Users\User\Desktop\тлтл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85728"/>
            <a:ext cx="2763725" cy="206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423048"/>
            <a:ext cx="3714776" cy="278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8293" y="1857364"/>
            <a:ext cx="3262335" cy="1398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5918" y="2786058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</a:rPr>
              <a:t>Кенге жатпайтын пайдалы қазбалар</a:t>
            </a:r>
          </a:p>
          <a:p>
            <a:r>
              <a:rPr lang="kk-KZ" sz="2000" b="1" dirty="0" smtClean="0">
                <a:solidFill>
                  <a:srgbClr val="C00000"/>
                </a:solidFill>
              </a:rPr>
              <a:t>         (құрылыс материалдары)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794"/>
            <a:ext cx="35578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643314"/>
            <a:ext cx="37200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14752"/>
            <a:ext cx="3214710" cy="24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785794"/>
            <a:ext cx="38893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4414" y="3643314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FF00"/>
                </a:solidFill>
              </a:rPr>
              <a:t>тұз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05835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/>
              <a:t>Кенге жатпайтын пайдалы қазба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1484</TotalTime>
  <Words>413</Words>
  <Application>Microsoft Office PowerPoint</Application>
  <PresentationFormat>Экран (4:3)</PresentationFormat>
  <Paragraphs>110</Paragraphs>
  <Slides>31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Аспект</vt:lpstr>
      <vt:lpstr>Презентация</vt:lpstr>
      <vt:lpstr>Слайд</vt:lpstr>
      <vt:lpstr>Слайд 1</vt:lpstr>
      <vt:lpstr>Слайд 2</vt:lpstr>
      <vt:lpstr>Қайталау - білім анасы.   «Ойлы болсаң озып көр!» </vt:lpstr>
      <vt:lpstr>Слайд 4</vt:lpstr>
      <vt:lpstr>Топқа бөлу</vt:lpstr>
      <vt:lpstr>      «Білімге құштарлық». </vt:lpstr>
      <vt:lpstr>Слайд 7</vt:lpstr>
      <vt:lpstr>Слайд 8</vt:lpstr>
      <vt:lpstr>Слайд 9</vt:lpstr>
      <vt:lpstr>Таскөмір</vt:lpstr>
      <vt:lpstr>Слайд 11</vt:lpstr>
      <vt:lpstr>Слайд 12</vt:lpstr>
      <vt:lpstr>Мұнайдан</vt:lpstr>
      <vt:lpstr>Слайд 14</vt:lpstr>
      <vt:lpstr>Саз</vt:lpstr>
      <vt:lpstr>Слайд 16</vt:lpstr>
      <vt:lpstr>Слайд 17</vt:lpstr>
      <vt:lpstr>Слайд 18</vt:lpstr>
      <vt:lpstr>Слайд 19</vt:lpstr>
      <vt:lpstr>Әктас</vt:lpstr>
      <vt:lpstr>Темір рудасы</vt:lpstr>
      <vt:lpstr>Слайд 22</vt:lpstr>
      <vt:lpstr>Өзекті сұрақ</vt:lpstr>
      <vt:lpstr>Слайд 24</vt:lpstr>
      <vt:lpstr>Слайд 25</vt:lpstr>
      <vt:lpstr>Слайд 26</vt:lpstr>
      <vt:lpstr>Слайд 27</vt:lpstr>
      <vt:lpstr>- Бүгінгі сабақта сендерге қандай жаңалық болды? </vt:lpstr>
      <vt:lpstr>Слайд 29</vt:lpstr>
      <vt:lpstr>Слайд 30</vt:lpstr>
      <vt:lpstr>Сабақ аяқталды Сау болыңдар!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1</cp:lastModifiedBy>
  <cp:revision>164</cp:revision>
  <dcterms:created xsi:type="dcterms:W3CDTF">2012-08-22T06:43:40Z</dcterms:created>
  <dcterms:modified xsi:type="dcterms:W3CDTF">2017-02-09T10:38:52Z</dcterms:modified>
</cp:coreProperties>
</file>