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80" r:id="rId2"/>
    <p:sldId id="258" r:id="rId3"/>
    <p:sldId id="290" r:id="rId4"/>
    <p:sldId id="273" r:id="rId5"/>
    <p:sldId id="291" r:id="rId6"/>
    <p:sldId id="292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8" r:id="rId21"/>
    <p:sldId id="307" r:id="rId22"/>
    <p:sldId id="309" r:id="rId23"/>
    <p:sldId id="310" r:id="rId24"/>
    <p:sldId id="311" r:id="rId25"/>
    <p:sldId id="274" r:id="rId26"/>
    <p:sldId id="312" r:id="rId27"/>
    <p:sldId id="313" r:id="rId28"/>
    <p:sldId id="275" r:id="rId29"/>
    <p:sldId id="276" r:id="rId30"/>
    <p:sldId id="281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5050"/>
    <a:srgbClr val="0000FF"/>
    <a:srgbClr val="00FF00"/>
    <a:srgbClr val="FF33CC"/>
    <a:srgbClr val="FFFF00"/>
    <a:srgbClr val="660066"/>
    <a:srgbClr val="00CCFF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13" autoAdjust="0"/>
    <p:restoredTop sz="94660"/>
  </p:normalViewPr>
  <p:slideViewPr>
    <p:cSldViewPr>
      <p:cViewPr varScale="1">
        <p:scale>
          <a:sx n="69" d="100"/>
          <a:sy n="69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8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83ABC-CD1B-4681-802C-C4405DFAF19D}" type="doc">
      <dgm:prSet loTypeId="urn:microsoft.com/office/officeart/2005/8/layout/vList3" loCatId="list" qsTypeId="urn:microsoft.com/office/officeart/2005/8/quickstyle/3d8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AD71D400-12F0-419B-A9CC-FF52C081C8A0}">
      <dgm:prSet phldrT="[Текст]" custT="1"/>
      <dgm:spPr/>
      <dgm:t>
        <a:bodyPr/>
        <a:lstStyle/>
        <a:p>
          <a:pPr algn="ctr"/>
          <a:r>
            <a:rPr lang="en-US" sz="2800" b="1" i="0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rPr>
            <a:t>2-</a:t>
          </a:r>
          <a:r>
            <a:rPr lang="kk-KZ" sz="2800" b="1" i="0" dirty="0" smtClean="0">
              <a:solidFill>
                <a:srgbClr val="002060"/>
              </a:solidFill>
              <a:ea typeface="SimSun" pitchFamily="2" charset="-122"/>
            </a:rPr>
            <a:t>БӨЛІМ “ҚҰПИЯ АЛАҢ”</a:t>
          </a:r>
          <a:endParaRPr lang="ru-RU" sz="2800" b="1" i="0" dirty="0">
            <a:solidFill>
              <a:srgbClr val="002060"/>
            </a:solidFill>
            <a:ea typeface="SimSun" pitchFamily="2" charset="-122"/>
          </a:endParaRPr>
        </a:p>
      </dgm:t>
    </dgm:pt>
    <dgm:pt modelId="{4D30488A-610F-45D4-97B6-43CF0FE96FB3}" type="parTrans" cxnId="{CB80B6A8-8785-4583-94D8-F2FD68EB0789}">
      <dgm:prSet/>
      <dgm:spPr/>
      <dgm:t>
        <a:bodyPr/>
        <a:lstStyle/>
        <a:p>
          <a:endParaRPr lang="ru-RU"/>
        </a:p>
      </dgm:t>
    </dgm:pt>
    <dgm:pt modelId="{9F0AA683-FED5-44F5-991D-23485494D16A}" type="sibTrans" cxnId="{CB80B6A8-8785-4583-94D8-F2FD68EB0789}">
      <dgm:prSet/>
      <dgm:spPr/>
      <dgm:t>
        <a:bodyPr/>
        <a:lstStyle/>
        <a:p>
          <a:endParaRPr lang="ru-RU"/>
        </a:p>
      </dgm:t>
    </dgm:pt>
    <dgm:pt modelId="{EFA03EF6-F8A0-45D7-BFE3-00A37EE6E947}">
      <dgm:prSet phldrT="[Текст]" custT="1"/>
      <dgm:spPr/>
      <dgm:t>
        <a:bodyPr/>
        <a:lstStyle/>
        <a:p>
          <a:pPr algn="ctr"/>
          <a:r>
            <a:rPr lang="en-US" sz="24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rPr>
            <a:t>3-</a:t>
          </a:r>
          <a:r>
            <a:rPr lang="kk-KZ" sz="24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БӨЛІМ “ЖҰМБАҚ ШЕШУ”</a:t>
          </a:r>
          <a:endParaRPr lang="ru-RU" sz="2400" b="1" dirty="0">
            <a:solidFill>
              <a:srgbClr val="002060"/>
            </a:solidFill>
            <a:latin typeface="Times New Roman" pitchFamily="18" charset="0"/>
            <a:ea typeface="SimSun" pitchFamily="2" charset="-122"/>
            <a:cs typeface="Times New Roman" pitchFamily="18" charset="0"/>
          </a:endParaRPr>
        </a:p>
      </dgm:t>
    </dgm:pt>
    <dgm:pt modelId="{BFD949C6-8864-4B65-B2DA-FAD791C1A501}" type="parTrans" cxnId="{36175083-1EBA-486D-BE97-E45B7B4CEC1A}">
      <dgm:prSet/>
      <dgm:spPr/>
      <dgm:t>
        <a:bodyPr/>
        <a:lstStyle/>
        <a:p>
          <a:endParaRPr lang="ru-RU"/>
        </a:p>
      </dgm:t>
    </dgm:pt>
    <dgm:pt modelId="{C04F574F-5B9E-45AB-A515-1738E9E549D1}" type="sibTrans" cxnId="{36175083-1EBA-486D-BE97-E45B7B4CEC1A}">
      <dgm:prSet/>
      <dgm:spPr/>
      <dgm:t>
        <a:bodyPr/>
        <a:lstStyle/>
        <a:p>
          <a:endParaRPr lang="ru-RU"/>
        </a:p>
      </dgm:t>
    </dgm:pt>
    <dgm:pt modelId="{D8A1D6FD-CEE0-48AD-9861-6E1309227E89}">
      <dgm:prSet custT="1"/>
      <dgm:spPr/>
      <dgm:t>
        <a:bodyPr/>
        <a:lstStyle/>
        <a:p>
          <a:pPr algn="ctr"/>
          <a:r>
            <a:rPr lang="en-US" sz="24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rPr>
            <a:t>1-</a:t>
          </a:r>
          <a:r>
            <a:rPr lang="kk-KZ" sz="24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БӨЛІМ “ТАНЫСТЫРУ”</a:t>
          </a:r>
          <a:endParaRPr lang="ru-RU" sz="2400" b="1" dirty="0" smtClean="0">
            <a:solidFill>
              <a:srgbClr val="002060"/>
            </a:solidFill>
            <a:latin typeface="Times New Roman" pitchFamily="18" charset="0"/>
            <a:ea typeface="SimSun" pitchFamily="2" charset="-122"/>
            <a:cs typeface="Times New Roman" pitchFamily="18" charset="0"/>
          </a:endParaRPr>
        </a:p>
      </dgm:t>
    </dgm:pt>
    <dgm:pt modelId="{2EA47BE5-CFB5-4338-9E64-5525DD048C5D}" type="parTrans" cxnId="{4F5B3BC3-99BB-4A73-89B8-652E1E093A43}">
      <dgm:prSet/>
      <dgm:spPr/>
      <dgm:t>
        <a:bodyPr/>
        <a:lstStyle/>
        <a:p>
          <a:endParaRPr lang="ru-RU"/>
        </a:p>
      </dgm:t>
    </dgm:pt>
    <dgm:pt modelId="{5E34BE93-140C-4392-B205-BA4BE4A11822}" type="sibTrans" cxnId="{4F5B3BC3-99BB-4A73-89B8-652E1E093A43}">
      <dgm:prSet/>
      <dgm:spPr/>
      <dgm:t>
        <a:bodyPr/>
        <a:lstStyle/>
        <a:p>
          <a:endParaRPr lang="ru-RU"/>
        </a:p>
      </dgm:t>
    </dgm:pt>
    <dgm:pt modelId="{E4F64E0C-5A88-4E0B-86AD-41EFAA98DDF1}">
      <dgm:prSet phldrT="[Текст]" custT="1"/>
      <dgm:spPr/>
      <dgm:t>
        <a:bodyPr/>
        <a:lstStyle/>
        <a:p>
          <a:r>
            <a:rPr lang="en-US" sz="2400" b="1" i="0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rPr>
            <a:t>4-</a:t>
          </a:r>
          <a:r>
            <a:rPr lang="kk-KZ" sz="2400" b="1" i="0" dirty="0" smtClean="0">
              <a:solidFill>
                <a:srgbClr val="002060"/>
              </a:solidFill>
              <a:ea typeface="SimSun" pitchFamily="2" charset="-122"/>
            </a:rPr>
            <a:t>БӨЛІМ “БӘЙГЕ”</a:t>
          </a:r>
          <a:endParaRPr lang="ru-RU" sz="2400" b="1" i="0" dirty="0">
            <a:solidFill>
              <a:srgbClr val="002060"/>
            </a:solidFill>
            <a:ea typeface="SimSun" pitchFamily="2" charset="-122"/>
          </a:endParaRPr>
        </a:p>
      </dgm:t>
    </dgm:pt>
    <dgm:pt modelId="{B997EC99-148E-4FAE-9AFE-B4A7FFBB9234}" type="parTrans" cxnId="{1029887E-F25A-4F53-855A-EA76AD631D00}">
      <dgm:prSet/>
      <dgm:spPr/>
      <dgm:t>
        <a:bodyPr/>
        <a:lstStyle/>
        <a:p>
          <a:endParaRPr lang="ru-RU"/>
        </a:p>
      </dgm:t>
    </dgm:pt>
    <dgm:pt modelId="{28401311-8BCB-4644-9EDC-935A953D867D}" type="sibTrans" cxnId="{1029887E-F25A-4F53-855A-EA76AD631D00}">
      <dgm:prSet/>
      <dgm:spPr/>
      <dgm:t>
        <a:bodyPr/>
        <a:lstStyle/>
        <a:p>
          <a:endParaRPr lang="ru-RU"/>
        </a:p>
      </dgm:t>
    </dgm:pt>
    <dgm:pt modelId="{93E4BE25-48A2-4D8B-B4EB-1ADB3AF390BE}">
      <dgm:prSet phldrT="[Текст]" custT="1"/>
      <dgm:spPr/>
      <dgm:t>
        <a:bodyPr/>
        <a:lstStyle/>
        <a:p>
          <a:r>
            <a:rPr lang="en-US" sz="2400" b="1" i="0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rPr>
            <a:t>5</a:t>
          </a:r>
          <a:r>
            <a:rPr lang="ru-RU" sz="2400" b="1" i="0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rPr>
            <a:t>-</a:t>
          </a:r>
          <a:r>
            <a:rPr lang="kk-KZ" sz="2400" b="1" i="0" dirty="0" smtClean="0">
              <a:solidFill>
                <a:srgbClr val="002060"/>
              </a:solidFill>
              <a:ea typeface="SimSun" pitchFamily="2" charset="-122"/>
            </a:rPr>
            <a:t>БӨЛІМ “МАҚАЛ </a:t>
          </a:r>
          <a:r>
            <a:rPr lang="en-US" sz="2400" b="1" i="0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rPr>
            <a:t>– </a:t>
          </a:r>
          <a:r>
            <a:rPr lang="kk-KZ" sz="2400" b="1" i="0" dirty="0" smtClean="0">
              <a:solidFill>
                <a:srgbClr val="002060"/>
              </a:solidFill>
              <a:ea typeface="SimSun" pitchFamily="2" charset="-122"/>
            </a:rPr>
            <a:t>СӨЗ МӘЙЕГІ”</a:t>
          </a:r>
          <a:endParaRPr lang="ru-RU" sz="2400" b="1" i="0" dirty="0">
            <a:solidFill>
              <a:srgbClr val="002060"/>
            </a:solidFill>
            <a:ea typeface="SimSun" pitchFamily="2" charset="-122"/>
          </a:endParaRPr>
        </a:p>
      </dgm:t>
    </dgm:pt>
    <dgm:pt modelId="{E5C3DDCD-0246-4A6A-9B79-10AADD853751}" type="parTrans" cxnId="{78EB3262-DACF-4323-84B8-EF875A064A9B}">
      <dgm:prSet/>
      <dgm:spPr/>
      <dgm:t>
        <a:bodyPr/>
        <a:lstStyle/>
        <a:p>
          <a:endParaRPr lang="ru-RU"/>
        </a:p>
      </dgm:t>
    </dgm:pt>
    <dgm:pt modelId="{A0612020-4441-44FA-91B9-51EE9171E046}" type="sibTrans" cxnId="{78EB3262-DACF-4323-84B8-EF875A064A9B}">
      <dgm:prSet/>
      <dgm:spPr/>
      <dgm:t>
        <a:bodyPr/>
        <a:lstStyle/>
        <a:p>
          <a:endParaRPr lang="ru-RU"/>
        </a:p>
      </dgm:t>
    </dgm:pt>
    <dgm:pt modelId="{762952B1-BFC0-4146-9A11-559FAFC6FC5D}">
      <dgm:prSet custT="1"/>
      <dgm:spPr/>
      <dgm:t>
        <a:bodyPr/>
        <a:lstStyle/>
        <a:p>
          <a:r>
            <a:rPr lang="en-US" sz="24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rPr>
            <a:t>6 – </a:t>
          </a:r>
          <a:r>
            <a:rPr lang="kk-KZ" sz="24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БӨЛІМ “ЖАҚСЫ СӨЗ </a:t>
          </a:r>
          <a:r>
            <a:rPr lang="en-US" sz="24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  <a:cs typeface="Times New Roman" pitchFamily="18" charset="0"/>
            </a:rPr>
            <a:t>– </a:t>
          </a:r>
          <a:r>
            <a:rPr lang="kk-KZ" sz="24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КӨҢІЛ </a:t>
          </a:r>
          <a:r>
            <a:rPr lang="kk-KZ" sz="22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ҚҰЛПЫН</a:t>
          </a:r>
          <a:r>
            <a:rPr lang="kk-KZ" sz="2400" b="1" dirty="0" smtClean="0">
              <a:solidFill>
                <a:srgbClr val="00206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rPr>
            <a:t> АШАТЫН КІЛТ”</a:t>
          </a:r>
          <a:endParaRPr lang="ru-RU" sz="2400" b="1" dirty="0" smtClean="0">
            <a:solidFill>
              <a:srgbClr val="002060"/>
            </a:solidFill>
            <a:latin typeface="Times New Roman" pitchFamily="18" charset="0"/>
            <a:ea typeface="SimSun" pitchFamily="2" charset="-122"/>
            <a:cs typeface="Times New Roman" pitchFamily="18" charset="0"/>
          </a:endParaRPr>
        </a:p>
      </dgm:t>
    </dgm:pt>
    <dgm:pt modelId="{896FCA90-C3A7-4436-BB81-7A025E289D55}" type="parTrans" cxnId="{89A7AE65-A410-4BE4-A569-71D2273EE802}">
      <dgm:prSet/>
      <dgm:spPr/>
      <dgm:t>
        <a:bodyPr/>
        <a:lstStyle/>
        <a:p>
          <a:endParaRPr lang="ru-RU"/>
        </a:p>
      </dgm:t>
    </dgm:pt>
    <dgm:pt modelId="{314BE726-62F9-49A2-9224-429245B77BD6}" type="sibTrans" cxnId="{89A7AE65-A410-4BE4-A569-71D2273EE802}">
      <dgm:prSet/>
      <dgm:spPr/>
      <dgm:t>
        <a:bodyPr/>
        <a:lstStyle/>
        <a:p>
          <a:endParaRPr lang="ru-RU"/>
        </a:p>
      </dgm:t>
    </dgm:pt>
    <dgm:pt modelId="{71FF176F-6EBC-4579-BBA0-DEF8F156DA66}" type="pres">
      <dgm:prSet presAssocID="{44C83ABC-CD1B-4681-802C-C4405DFAF19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1C4642-08AE-4ADA-92A4-8096485E6BFC}" type="pres">
      <dgm:prSet presAssocID="{D8A1D6FD-CEE0-48AD-9861-6E1309227E89}" presName="composite" presStyleCnt="0"/>
      <dgm:spPr/>
      <dgm:t>
        <a:bodyPr/>
        <a:lstStyle/>
        <a:p>
          <a:endParaRPr lang="ru-RU"/>
        </a:p>
      </dgm:t>
    </dgm:pt>
    <dgm:pt modelId="{9A46B65D-403B-4192-84FB-2B1AB989E72B}" type="pres">
      <dgm:prSet presAssocID="{D8A1D6FD-CEE0-48AD-9861-6E1309227E89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73FBCC9-ED1C-4B83-9757-261D3EC2654E}" type="pres">
      <dgm:prSet presAssocID="{D8A1D6FD-CEE0-48AD-9861-6E1309227E89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5C5A7-F3C7-453F-BD0E-F3FAEED7098F}" type="pres">
      <dgm:prSet presAssocID="{5E34BE93-140C-4392-B205-BA4BE4A11822}" presName="spacing" presStyleCnt="0"/>
      <dgm:spPr/>
      <dgm:t>
        <a:bodyPr/>
        <a:lstStyle/>
        <a:p>
          <a:endParaRPr lang="ru-RU"/>
        </a:p>
      </dgm:t>
    </dgm:pt>
    <dgm:pt modelId="{DE612C9E-7AB0-4B98-831F-3F3173120495}" type="pres">
      <dgm:prSet presAssocID="{AD71D400-12F0-419B-A9CC-FF52C081C8A0}" presName="composite" presStyleCnt="0"/>
      <dgm:spPr/>
      <dgm:t>
        <a:bodyPr/>
        <a:lstStyle/>
        <a:p>
          <a:endParaRPr lang="ru-RU"/>
        </a:p>
      </dgm:t>
    </dgm:pt>
    <dgm:pt modelId="{77E1C363-A367-4D0E-A42F-741021220FAF}" type="pres">
      <dgm:prSet presAssocID="{AD71D400-12F0-419B-A9CC-FF52C081C8A0}" presName="imgShp" presStyleLbl="fgImgPlace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0D1A9F6-BCD1-42DB-ABA9-63A063CA99B3}" type="pres">
      <dgm:prSet presAssocID="{AD71D400-12F0-419B-A9CC-FF52C081C8A0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A9F35-B672-4D0B-9D83-BCC226058D15}" type="pres">
      <dgm:prSet presAssocID="{9F0AA683-FED5-44F5-991D-23485494D16A}" presName="spacing" presStyleCnt="0"/>
      <dgm:spPr/>
      <dgm:t>
        <a:bodyPr/>
        <a:lstStyle/>
        <a:p>
          <a:endParaRPr lang="ru-RU"/>
        </a:p>
      </dgm:t>
    </dgm:pt>
    <dgm:pt modelId="{68BF89EB-3658-4CFD-8709-800474746355}" type="pres">
      <dgm:prSet presAssocID="{EFA03EF6-F8A0-45D7-BFE3-00A37EE6E947}" presName="composite" presStyleCnt="0"/>
      <dgm:spPr/>
      <dgm:t>
        <a:bodyPr/>
        <a:lstStyle/>
        <a:p>
          <a:endParaRPr lang="ru-RU"/>
        </a:p>
      </dgm:t>
    </dgm:pt>
    <dgm:pt modelId="{D5ED85C6-D288-44F1-9138-C2F580E14F5A}" type="pres">
      <dgm:prSet presAssocID="{EFA03EF6-F8A0-45D7-BFE3-00A37EE6E947}" presName="imgShp" presStyleLbl="fgImgPlace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7940B19-E908-4D8E-A1DF-F9C826D9C457}" type="pres">
      <dgm:prSet presAssocID="{EFA03EF6-F8A0-45D7-BFE3-00A37EE6E947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178C3-BE07-4EF0-A708-EADBC196ABBC}" type="pres">
      <dgm:prSet presAssocID="{C04F574F-5B9E-45AB-A515-1738E9E549D1}" presName="spacing" presStyleCnt="0"/>
      <dgm:spPr/>
      <dgm:t>
        <a:bodyPr/>
        <a:lstStyle/>
        <a:p>
          <a:endParaRPr lang="ru-RU"/>
        </a:p>
      </dgm:t>
    </dgm:pt>
    <dgm:pt modelId="{411AF9D4-1B4C-47A3-A9C9-2CE1713B6E4C}" type="pres">
      <dgm:prSet presAssocID="{E4F64E0C-5A88-4E0B-86AD-41EFAA98DDF1}" presName="composite" presStyleCnt="0"/>
      <dgm:spPr/>
      <dgm:t>
        <a:bodyPr/>
        <a:lstStyle/>
        <a:p>
          <a:endParaRPr lang="ru-RU"/>
        </a:p>
      </dgm:t>
    </dgm:pt>
    <dgm:pt modelId="{8A3C9072-F16E-4D6C-960C-C79D7BA96D7B}" type="pres">
      <dgm:prSet presAssocID="{E4F64E0C-5A88-4E0B-86AD-41EFAA98DDF1}" presName="imgShp" presStyleLbl="fgImgPlace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712E564-2B4C-466B-A581-9088AFCCDFD8}" type="pres">
      <dgm:prSet presAssocID="{E4F64E0C-5A88-4E0B-86AD-41EFAA98DDF1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FC4A8-7E6B-4B28-A5C6-79FFB574EE0F}" type="pres">
      <dgm:prSet presAssocID="{28401311-8BCB-4644-9EDC-935A953D867D}" presName="spacing" presStyleCnt="0"/>
      <dgm:spPr/>
      <dgm:t>
        <a:bodyPr/>
        <a:lstStyle/>
        <a:p>
          <a:endParaRPr lang="ru-RU"/>
        </a:p>
      </dgm:t>
    </dgm:pt>
    <dgm:pt modelId="{42E98DC9-877E-4393-A3B4-3FEAB5A18191}" type="pres">
      <dgm:prSet presAssocID="{93E4BE25-48A2-4D8B-B4EB-1ADB3AF390BE}" presName="composite" presStyleCnt="0"/>
      <dgm:spPr/>
      <dgm:t>
        <a:bodyPr/>
        <a:lstStyle/>
        <a:p>
          <a:endParaRPr lang="ru-RU"/>
        </a:p>
      </dgm:t>
    </dgm:pt>
    <dgm:pt modelId="{17D5FB94-3248-4050-BF19-94850CA8C06B}" type="pres">
      <dgm:prSet presAssocID="{93E4BE25-48A2-4D8B-B4EB-1ADB3AF390BE}" presName="imgShp" presStyleLbl="fgImgPlace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B1B43FF-C7A9-43FC-9ADF-88DEA4625974}" type="pres">
      <dgm:prSet presAssocID="{93E4BE25-48A2-4D8B-B4EB-1ADB3AF390BE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2D2D-B949-4FA9-8247-489266B1A4C9}" type="pres">
      <dgm:prSet presAssocID="{A0612020-4441-44FA-91B9-51EE9171E046}" presName="spacing" presStyleCnt="0"/>
      <dgm:spPr/>
      <dgm:t>
        <a:bodyPr/>
        <a:lstStyle/>
        <a:p>
          <a:endParaRPr lang="ru-RU"/>
        </a:p>
      </dgm:t>
    </dgm:pt>
    <dgm:pt modelId="{CA786DA8-4BA4-4D9B-BF6E-9BF48BE9671E}" type="pres">
      <dgm:prSet presAssocID="{762952B1-BFC0-4146-9A11-559FAFC6FC5D}" presName="composite" presStyleCnt="0"/>
      <dgm:spPr/>
      <dgm:t>
        <a:bodyPr/>
        <a:lstStyle/>
        <a:p>
          <a:endParaRPr lang="ru-RU"/>
        </a:p>
      </dgm:t>
    </dgm:pt>
    <dgm:pt modelId="{081B455E-0259-42C8-B774-868990C0FD4F}" type="pres">
      <dgm:prSet presAssocID="{762952B1-BFC0-4146-9A11-559FAFC6FC5D}" presName="imgShp" presStyleLbl="fgImgPlace1" presStyleIdx="5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74A6297-CB0C-419F-97AC-073B3478D3F6}" type="pres">
      <dgm:prSet presAssocID="{762952B1-BFC0-4146-9A11-559FAFC6FC5D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248AFA-F986-43E4-97FF-E406AB269595}" type="presOf" srcId="{44C83ABC-CD1B-4681-802C-C4405DFAF19D}" destId="{71FF176F-6EBC-4579-BBA0-DEF8F156DA66}" srcOrd="0" destOrd="0" presId="urn:microsoft.com/office/officeart/2005/8/layout/vList3"/>
    <dgm:cxn modelId="{1029887E-F25A-4F53-855A-EA76AD631D00}" srcId="{44C83ABC-CD1B-4681-802C-C4405DFAF19D}" destId="{E4F64E0C-5A88-4E0B-86AD-41EFAA98DDF1}" srcOrd="3" destOrd="0" parTransId="{B997EC99-148E-4FAE-9AFE-B4A7FFBB9234}" sibTransId="{28401311-8BCB-4644-9EDC-935A953D867D}"/>
    <dgm:cxn modelId="{B79814B7-6BED-4F03-9FFF-DA69FB700B2B}" type="presOf" srcId="{EFA03EF6-F8A0-45D7-BFE3-00A37EE6E947}" destId="{07940B19-E908-4D8E-A1DF-F9C826D9C457}" srcOrd="0" destOrd="0" presId="urn:microsoft.com/office/officeart/2005/8/layout/vList3"/>
    <dgm:cxn modelId="{64F51B0E-B454-4AD8-AADD-05BC93A3F757}" type="presOf" srcId="{E4F64E0C-5A88-4E0B-86AD-41EFAA98DDF1}" destId="{6712E564-2B4C-466B-A581-9088AFCCDFD8}" srcOrd="0" destOrd="0" presId="urn:microsoft.com/office/officeart/2005/8/layout/vList3"/>
    <dgm:cxn modelId="{70FAA240-25BC-4676-8EC3-16B09FFC1C99}" type="presOf" srcId="{93E4BE25-48A2-4D8B-B4EB-1ADB3AF390BE}" destId="{4B1B43FF-C7A9-43FC-9ADF-88DEA4625974}" srcOrd="0" destOrd="0" presId="urn:microsoft.com/office/officeart/2005/8/layout/vList3"/>
    <dgm:cxn modelId="{78EB3262-DACF-4323-84B8-EF875A064A9B}" srcId="{44C83ABC-CD1B-4681-802C-C4405DFAF19D}" destId="{93E4BE25-48A2-4D8B-B4EB-1ADB3AF390BE}" srcOrd="4" destOrd="0" parTransId="{E5C3DDCD-0246-4A6A-9B79-10AADD853751}" sibTransId="{A0612020-4441-44FA-91B9-51EE9171E046}"/>
    <dgm:cxn modelId="{D4EA57CC-9BA5-416B-A59D-33C3F6D3EADF}" type="presOf" srcId="{D8A1D6FD-CEE0-48AD-9861-6E1309227E89}" destId="{E73FBCC9-ED1C-4B83-9757-261D3EC2654E}" srcOrd="0" destOrd="0" presId="urn:microsoft.com/office/officeart/2005/8/layout/vList3"/>
    <dgm:cxn modelId="{89A7AE65-A410-4BE4-A569-71D2273EE802}" srcId="{44C83ABC-CD1B-4681-802C-C4405DFAF19D}" destId="{762952B1-BFC0-4146-9A11-559FAFC6FC5D}" srcOrd="5" destOrd="0" parTransId="{896FCA90-C3A7-4436-BB81-7A025E289D55}" sibTransId="{314BE726-62F9-49A2-9224-429245B77BD6}"/>
    <dgm:cxn modelId="{F7E5291F-8693-41A2-86BC-5D41E47DE8DE}" type="presOf" srcId="{762952B1-BFC0-4146-9A11-559FAFC6FC5D}" destId="{574A6297-CB0C-419F-97AC-073B3478D3F6}" srcOrd="0" destOrd="0" presId="urn:microsoft.com/office/officeart/2005/8/layout/vList3"/>
    <dgm:cxn modelId="{36175083-1EBA-486D-BE97-E45B7B4CEC1A}" srcId="{44C83ABC-CD1B-4681-802C-C4405DFAF19D}" destId="{EFA03EF6-F8A0-45D7-BFE3-00A37EE6E947}" srcOrd="2" destOrd="0" parTransId="{BFD949C6-8864-4B65-B2DA-FAD791C1A501}" sibTransId="{C04F574F-5B9E-45AB-A515-1738E9E549D1}"/>
    <dgm:cxn modelId="{CB80B6A8-8785-4583-94D8-F2FD68EB0789}" srcId="{44C83ABC-CD1B-4681-802C-C4405DFAF19D}" destId="{AD71D400-12F0-419B-A9CC-FF52C081C8A0}" srcOrd="1" destOrd="0" parTransId="{4D30488A-610F-45D4-97B6-43CF0FE96FB3}" sibTransId="{9F0AA683-FED5-44F5-991D-23485494D16A}"/>
    <dgm:cxn modelId="{4F5B3BC3-99BB-4A73-89B8-652E1E093A43}" srcId="{44C83ABC-CD1B-4681-802C-C4405DFAF19D}" destId="{D8A1D6FD-CEE0-48AD-9861-6E1309227E89}" srcOrd="0" destOrd="0" parTransId="{2EA47BE5-CFB5-4338-9E64-5525DD048C5D}" sibTransId="{5E34BE93-140C-4392-B205-BA4BE4A11822}"/>
    <dgm:cxn modelId="{426A272F-3850-4ADC-A77B-5727B9741ED2}" type="presOf" srcId="{AD71D400-12F0-419B-A9CC-FF52C081C8A0}" destId="{80D1A9F6-BCD1-42DB-ABA9-63A063CA99B3}" srcOrd="0" destOrd="0" presId="urn:microsoft.com/office/officeart/2005/8/layout/vList3"/>
    <dgm:cxn modelId="{81986F24-7A01-44CB-BA07-BBE142F80FFD}" type="presParOf" srcId="{71FF176F-6EBC-4579-BBA0-DEF8F156DA66}" destId="{F61C4642-08AE-4ADA-92A4-8096485E6BFC}" srcOrd="0" destOrd="0" presId="urn:microsoft.com/office/officeart/2005/8/layout/vList3"/>
    <dgm:cxn modelId="{520D56E3-0C8B-4F64-B64F-307F9C22B58E}" type="presParOf" srcId="{F61C4642-08AE-4ADA-92A4-8096485E6BFC}" destId="{9A46B65D-403B-4192-84FB-2B1AB989E72B}" srcOrd="0" destOrd="0" presId="urn:microsoft.com/office/officeart/2005/8/layout/vList3"/>
    <dgm:cxn modelId="{0BC54EDE-4749-4BDE-9CAC-6DFB3C7E557B}" type="presParOf" srcId="{F61C4642-08AE-4ADA-92A4-8096485E6BFC}" destId="{E73FBCC9-ED1C-4B83-9757-261D3EC2654E}" srcOrd="1" destOrd="0" presId="urn:microsoft.com/office/officeart/2005/8/layout/vList3"/>
    <dgm:cxn modelId="{560E5DA1-04A0-4134-89DA-14B72297F7FF}" type="presParOf" srcId="{71FF176F-6EBC-4579-BBA0-DEF8F156DA66}" destId="{EE45C5A7-F3C7-453F-BD0E-F3FAEED7098F}" srcOrd="1" destOrd="0" presId="urn:microsoft.com/office/officeart/2005/8/layout/vList3"/>
    <dgm:cxn modelId="{C4E29329-F0FB-4718-88EA-6850ABD3F666}" type="presParOf" srcId="{71FF176F-6EBC-4579-BBA0-DEF8F156DA66}" destId="{DE612C9E-7AB0-4B98-831F-3F3173120495}" srcOrd="2" destOrd="0" presId="urn:microsoft.com/office/officeart/2005/8/layout/vList3"/>
    <dgm:cxn modelId="{53B000AD-2E4E-4D7F-84F7-573CBFFE9695}" type="presParOf" srcId="{DE612C9E-7AB0-4B98-831F-3F3173120495}" destId="{77E1C363-A367-4D0E-A42F-741021220FAF}" srcOrd="0" destOrd="0" presId="urn:microsoft.com/office/officeart/2005/8/layout/vList3"/>
    <dgm:cxn modelId="{6BF08E2D-0B46-46A7-B2C5-B3D5E5337C7B}" type="presParOf" srcId="{DE612C9E-7AB0-4B98-831F-3F3173120495}" destId="{80D1A9F6-BCD1-42DB-ABA9-63A063CA99B3}" srcOrd="1" destOrd="0" presId="urn:microsoft.com/office/officeart/2005/8/layout/vList3"/>
    <dgm:cxn modelId="{30DE7930-C527-4065-BC45-BCB37F9A1E18}" type="presParOf" srcId="{71FF176F-6EBC-4579-BBA0-DEF8F156DA66}" destId="{5BBA9F35-B672-4D0B-9D83-BCC226058D15}" srcOrd="3" destOrd="0" presId="urn:microsoft.com/office/officeart/2005/8/layout/vList3"/>
    <dgm:cxn modelId="{C7DCCAD9-18DA-4D7D-A1D0-7D35135D031E}" type="presParOf" srcId="{71FF176F-6EBC-4579-BBA0-DEF8F156DA66}" destId="{68BF89EB-3658-4CFD-8709-800474746355}" srcOrd="4" destOrd="0" presId="urn:microsoft.com/office/officeart/2005/8/layout/vList3"/>
    <dgm:cxn modelId="{81DDEE50-AEA7-476F-B68B-4EFC9A282855}" type="presParOf" srcId="{68BF89EB-3658-4CFD-8709-800474746355}" destId="{D5ED85C6-D288-44F1-9138-C2F580E14F5A}" srcOrd="0" destOrd="0" presId="urn:microsoft.com/office/officeart/2005/8/layout/vList3"/>
    <dgm:cxn modelId="{BF4BBBA4-A52A-4A1B-9735-90CD3307BB4D}" type="presParOf" srcId="{68BF89EB-3658-4CFD-8709-800474746355}" destId="{07940B19-E908-4D8E-A1DF-F9C826D9C457}" srcOrd="1" destOrd="0" presId="urn:microsoft.com/office/officeart/2005/8/layout/vList3"/>
    <dgm:cxn modelId="{A866809A-F78D-457F-A09D-1E472376BBC0}" type="presParOf" srcId="{71FF176F-6EBC-4579-BBA0-DEF8F156DA66}" destId="{224178C3-BE07-4EF0-A708-EADBC196ABBC}" srcOrd="5" destOrd="0" presId="urn:microsoft.com/office/officeart/2005/8/layout/vList3"/>
    <dgm:cxn modelId="{8EBABC8F-A85A-482D-9566-F3826A054A1B}" type="presParOf" srcId="{71FF176F-6EBC-4579-BBA0-DEF8F156DA66}" destId="{411AF9D4-1B4C-47A3-A9C9-2CE1713B6E4C}" srcOrd="6" destOrd="0" presId="urn:microsoft.com/office/officeart/2005/8/layout/vList3"/>
    <dgm:cxn modelId="{B38467F4-B863-4018-BF1D-F8BC383F266D}" type="presParOf" srcId="{411AF9D4-1B4C-47A3-A9C9-2CE1713B6E4C}" destId="{8A3C9072-F16E-4D6C-960C-C79D7BA96D7B}" srcOrd="0" destOrd="0" presId="urn:microsoft.com/office/officeart/2005/8/layout/vList3"/>
    <dgm:cxn modelId="{934C07E4-2C24-4297-98A7-002946C1681B}" type="presParOf" srcId="{411AF9D4-1B4C-47A3-A9C9-2CE1713B6E4C}" destId="{6712E564-2B4C-466B-A581-9088AFCCDFD8}" srcOrd="1" destOrd="0" presId="urn:microsoft.com/office/officeart/2005/8/layout/vList3"/>
    <dgm:cxn modelId="{49BE17AF-A632-46DC-BCC2-D022A4DC1650}" type="presParOf" srcId="{71FF176F-6EBC-4579-BBA0-DEF8F156DA66}" destId="{949FC4A8-7E6B-4B28-A5C6-79FFB574EE0F}" srcOrd="7" destOrd="0" presId="urn:microsoft.com/office/officeart/2005/8/layout/vList3"/>
    <dgm:cxn modelId="{9D7BE605-9CA0-4BC8-AACE-9AF5B2C9AF07}" type="presParOf" srcId="{71FF176F-6EBC-4579-BBA0-DEF8F156DA66}" destId="{42E98DC9-877E-4393-A3B4-3FEAB5A18191}" srcOrd="8" destOrd="0" presId="urn:microsoft.com/office/officeart/2005/8/layout/vList3"/>
    <dgm:cxn modelId="{6AA65F24-F1B1-40B6-BB29-FB1145C5DC1A}" type="presParOf" srcId="{42E98DC9-877E-4393-A3B4-3FEAB5A18191}" destId="{17D5FB94-3248-4050-BF19-94850CA8C06B}" srcOrd="0" destOrd="0" presId="urn:microsoft.com/office/officeart/2005/8/layout/vList3"/>
    <dgm:cxn modelId="{202BB256-03B8-461F-8BF4-2E2FA1D11BEC}" type="presParOf" srcId="{42E98DC9-877E-4393-A3B4-3FEAB5A18191}" destId="{4B1B43FF-C7A9-43FC-9ADF-88DEA4625974}" srcOrd="1" destOrd="0" presId="urn:microsoft.com/office/officeart/2005/8/layout/vList3"/>
    <dgm:cxn modelId="{F402E5D9-4446-47A7-9129-5E5270606882}" type="presParOf" srcId="{71FF176F-6EBC-4579-BBA0-DEF8F156DA66}" destId="{E6792D2D-B949-4FA9-8247-489266B1A4C9}" srcOrd="9" destOrd="0" presId="urn:microsoft.com/office/officeart/2005/8/layout/vList3"/>
    <dgm:cxn modelId="{CC76F3AB-22AD-4FFF-A8F3-F0E548105D04}" type="presParOf" srcId="{71FF176F-6EBC-4579-BBA0-DEF8F156DA66}" destId="{CA786DA8-4BA4-4D9B-BF6E-9BF48BE9671E}" srcOrd="10" destOrd="0" presId="urn:microsoft.com/office/officeart/2005/8/layout/vList3"/>
    <dgm:cxn modelId="{BBCA5D87-8861-49CE-84CE-ABC9D2FBCD1A}" type="presParOf" srcId="{CA786DA8-4BA4-4D9B-BF6E-9BF48BE9671E}" destId="{081B455E-0259-42C8-B774-868990C0FD4F}" srcOrd="0" destOrd="0" presId="urn:microsoft.com/office/officeart/2005/8/layout/vList3"/>
    <dgm:cxn modelId="{B3BB3828-7DB1-43B2-A548-067EE4C9D295}" type="presParOf" srcId="{CA786DA8-4BA4-4D9B-BF6E-9BF48BE9671E}" destId="{574A6297-CB0C-419F-97AC-073B3478D3F6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9313C-6C44-4026-B086-8421DB305892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C5FDA-B026-4694-8564-2EA1B4B61D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2C5FDA-B026-4694-8564-2EA1B4B61DC4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20A953-0AB5-46A0-B758-6A46B74C1B45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271C46-1C03-43B7-8A1F-F7BFFB22A4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3.xml"/><Relationship Id="rId18" Type="http://schemas.openxmlformats.org/officeDocument/2006/relationships/slide" Target="slide9.xml"/><Relationship Id="rId3" Type="http://schemas.openxmlformats.org/officeDocument/2006/relationships/image" Target="../media/image8.gif"/><Relationship Id="rId21" Type="http://schemas.openxmlformats.org/officeDocument/2006/relationships/slide" Target="slide13.xml"/><Relationship Id="rId7" Type="http://schemas.openxmlformats.org/officeDocument/2006/relationships/slide" Target="slide17.xml"/><Relationship Id="rId12" Type="http://schemas.openxmlformats.org/officeDocument/2006/relationships/slide" Target="slide22.xml"/><Relationship Id="rId17" Type="http://schemas.openxmlformats.org/officeDocument/2006/relationships/slide" Target="slide8.xml"/><Relationship Id="rId2" Type="http://schemas.openxmlformats.org/officeDocument/2006/relationships/slide" Target="slide25.xml"/><Relationship Id="rId16" Type="http://schemas.openxmlformats.org/officeDocument/2006/relationships/slide" Target="slide6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11" Type="http://schemas.openxmlformats.org/officeDocument/2006/relationships/slide" Target="slide21.xml"/><Relationship Id="rId5" Type="http://schemas.openxmlformats.org/officeDocument/2006/relationships/slide" Target="slide19.xml"/><Relationship Id="rId15" Type="http://schemas.openxmlformats.org/officeDocument/2006/relationships/slide" Target="slide10.xml"/><Relationship Id="rId10" Type="http://schemas.openxmlformats.org/officeDocument/2006/relationships/slide" Target="slide20.xml"/><Relationship Id="rId19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24.xml"/><Relationship Id="rId22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0298" y="1071546"/>
            <a:ext cx="441383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Қызылтаң орта мектебі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1857364"/>
            <a:ext cx="4799712" cy="6463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36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KZ Times New Roman" pitchFamily="18" charset="0"/>
              </a:rPr>
              <a:t>Тақырыбы:</a:t>
            </a:r>
            <a:endParaRPr lang="ru-RU" sz="36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714620"/>
            <a:ext cx="6712670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kk-KZ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“Информатика әлемі”</a:t>
            </a:r>
          </a:p>
          <a:p>
            <a:pPr algn="ctr"/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интеллектуалдық ойын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b="1" cap="all" spc="0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9" name="Picture 2" descr="Al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4286256"/>
            <a:ext cx="3786214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86322"/>
            <a:ext cx="22923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00"/>
                            </p:stCondLst>
                            <p:childTnLst>
                              <p:par>
                                <p:cTn id="2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02405E-6 L 2.77778E-7 -0.4928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6.Қарапайым есептеулер</a:t>
            </a:r>
            <a:r>
              <a:rPr lang="ru-RU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жүргізетін бағдарлама</a:t>
            </a:r>
            <a:r>
              <a:rPr lang="ru-RU" b="1" dirty="0" smtClean="0">
                <a:ln w="12700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endParaRPr lang="ru-RU" b="1" dirty="0">
              <a:ln w="12700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01024" y="6143644"/>
            <a:ext cx="714380" cy="571504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калькулятор</a:t>
            </a:r>
            <a:endParaRPr lang="ru-RU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928802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7.Дауыс </a:t>
            </a:r>
            <a:r>
              <a:rPr lang="ru-RU" sz="4800" b="1" dirty="0" err="1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жазуға арналған құрылғы</a:t>
            </a:r>
            <a:r>
              <a:rPr lang="ru-RU" sz="48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r>
              <a:rPr lang="ru-RU" sz="4800" b="1" i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 </a:t>
            </a:r>
            <a:endParaRPr lang="ru-RU" sz="4800" b="1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33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143900" y="6215082"/>
            <a:ext cx="571504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микрофон</a:t>
            </a:r>
            <a:endParaRPr lang="ru-RU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71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8.Жойылған нысандар</a:t>
            </a:r>
            <a:r>
              <a:rPr lang="ru-RU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орналасатын</a:t>
            </a:r>
            <a:r>
              <a:rPr lang="ru-RU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қапшық</a:t>
            </a:r>
            <a:r>
              <a:rPr lang="ru-RU" b="1" dirty="0" smtClean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endParaRPr lang="ru-RU" b="1" dirty="0">
              <a:ln w="1905"/>
              <a:solidFill>
                <a:srgbClr val="008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785818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себет-корзина</a:t>
            </a:r>
            <a:endParaRPr lang="ru-RU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000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9.Графикалық ақпараттардың көшірмесін компьютерге</a:t>
            </a:r>
            <a:r>
              <a:rPr lang="ru-RU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енгізетін</a:t>
            </a:r>
            <a:r>
              <a:rPr lang="ru-RU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құрылғы</a:t>
            </a:r>
            <a:r>
              <a:rPr lang="ru-RU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endParaRPr lang="ru-RU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714380" cy="500042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3643306" y="4143380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сканер</a:t>
            </a:r>
            <a:endParaRPr lang="ru-RU" sz="32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Aparajita" pitchFamily="34" charset="0"/>
              </a:rPr>
              <a:t>10.Мәтіндік ақпаратты енгізуге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Aparajita" pitchFamily="34" charset="0"/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Aparajita" pitchFamily="34" charset="0"/>
              </a:rPr>
              <a:t>арналған бағдарлама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Aparajita" pitchFamily="34" charset="0"/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785818" cy="428628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Word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11.Пернетақта қандай құрылғы?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 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15338" y="6215082"/>
            <a:ext cx="714380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мәліметтерді енгізу</a:t>
            </a:r>
            <a:r>
              <a:rPr lang="ru-RU" sz="24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құрылғысы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12. Компьютер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деген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не?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143900" y="6286520"/>
            <a:ext cx="785818" cy="428628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1857356" y="3857628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ақпаратты өңдеу</a:t>
            </a:r>
            <a:r>
              <a:rPr lang="en-US" sz="24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құралы</a:t>
            </a:r>
            <a:endParaRPr lang="ru-RU" sz="2400" b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sz="24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13. 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Ақпарат сөзі қай тілден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шыққан?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33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15338" y="6143644"/>
            <a:ext cx="714380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латын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14. 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Компьютердің негізгі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құралдары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86776" y="6215082"/>
            <a:ext cx="714380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монитор, </a:t>
            </a: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жүйелік </a:t>
            </a:r>
            <a:r>
              <a:rPr lang="ru-RU" sz="24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блок, </a:t>
            </a:r>
            <a:r>
              <a:rPr lang="ru-RU" sz="24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пернетақта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15.Бос орын қалдыру пернесі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15338" y="6143644"/>
            <a:ext cx="642942" cy="571504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428860" y="3857628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пробел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Сабақтың барысы:</a:t>
            </a:r>
            <a:endParaRPr lang="ru-RU" sz="54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FFFF66"/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1785926"/>
            <a:ext cx="81439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894265" y="3607595"/>
            <a:ext cx="57856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608513" y="3963991"/>
            <a:ext cx="46434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714348" y="6072206"/>
            <a:ext cx="79296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64399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" name="Picture 31" descr="пгшлпгш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2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16. 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Қатқыл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диск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қайда орналасқан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15338" y="6143644"/>
            <a:ext cx="714380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1928794" y="3929066"/>
            <a:ext cx="5429288" cy="228601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err="1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жүйелік блоктың ішінде</a:t>
            </a:r>
            <a:endParaRPr lang="ru-RU" sz="24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n w="18415" cmpd="sng">
                  <a:solidFill>
                    <a:srgbClr val="660066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17.Компьютер жанындағы өсімдік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143900" y="6215082"/>
            <a:ext cx="857256" cy="500042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786050" y="3786190"/>
            <a:ext cx="4429156" cy="228601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</a:rPr>
              <a:t>кактус</a:t>
            </a:r>
            <a:endParaRPr lang="ru-RU" sz="3200" dirty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3469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18.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Windows </a:t>
            </a:r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дегеніміз не?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33CC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>
              <a:solidFill>
                <a:srgbClr val="FF33CC"/>
              </a:solidFill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215338" y="6215082"/>
            <a:ext cx="785818" cy="428628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10-конечная звезда 5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операциялық жүйе</a:t>
            </a:r>
            <a:endParaRPr lang="ru-RU" sz="2400" b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714488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19. «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Microsoft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» 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фирмасының президенті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857256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Билл Гейтс</a:t>
            </a:r>
            <a:endParaRPr lang="ru-RU" sz="32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20.  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Информатикадағы өлшем бірліктері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 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15338" y="6215082"/>
            <a:ext cx="785818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000232" y="4000504"/>
            <a:ext cx="5072098" cy="228601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бит, байт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072362" cy="642942"/>
          </a:xfrm>
        </p:spPr>
        <p:txBody>
          <a:bodyPr>
            <a:noAutofit/>
          </a:bodyPr>
          <a:lstStyle/>
          <a:p>
            <a:pPr algn="ctr"/>
            <a:r>
              <a:rPr lang="kk-KZ" sz="4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3-бөлім “Жұмбақ шешу”</a:t>
            </a:r>
            <a:r>
              <a:rPr lang="en-US" sz="48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/>
            </a:r>
            <a:br>
              <a:rPr lang="en-US" sz="48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</a:br>
            <a:r>
              <a:rPr lang="en-US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5 </a:t>
            </a:r>
            <a:r>
              <a:rPr lang="kk-KZ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ұпай,</a:t>
            </a:r>
            <a:r>
              <a:rPr lang="en-US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10</a:t>
            </a:r>
            <a:r>
              <a:rPr lang="kk-KZ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 ұпай,</a:t>
            </a:r>
            <a:r>
              <a:rPr lang="en-US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 15</a:t>
            </a:r>
            <a:r>
              <a:rPr lang="kk-KZ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 ұпай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586790" cy="521497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0000FF"/>
                </a:solidFill>
              </a:rPr>
              <a:t>1.   </a:t>
            </a: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  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Бар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құрылғыны басқаратын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кеудесін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көтеріп қасқаятын 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ми</a:t>
            </a:r>
            <a:r>
              <a:rPr lang="ru-RU" sz="2400" b="1" i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ru-RU" sz="2400" b="1" i="1" dirty="0" err="1" smtClean="0">
                <a:solidFill>
                  <a:srgbClr val="FF0000"/>
                </a:solidFill>
                <a:latin typeface="Segoe Print" pitchFamily="2" charset="0"/>
                <a:cs typeface="Raavi" pitchFamily="34" charset="0"/>
              </a:rPr>
              <a:t>(жүйелік 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  <a:cs typeface="Raavi" pitchFamily="34" charset="0"/>
              </a:rPr>
              <a:t>блок, процессор, </a:t>
            </a:r>
            <a:r>
              <a:rPr lang="ru-RU" sz="2400" b="1" i="1" dirty="0" err="1" smtClean="0">
                <a:solidFill>
                  <a:srgbClr val="FF0000"/>
                </a:solidFill>
                <a:latin typeface="Segoe Print" pitchFamily="2" charset="0"/>
                <a:cs typeface="Raavi" pitchFamily="34" charset="0"/>
              </a:rPr>
              <a:t>processor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  <a:cs typeface="Raavi" pitchFamily="34" charset="0"/>
              </a:rPr>
              <a:t>)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2.     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Өзінен зиянды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сәуле шашатын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адам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көзін құртатын жалмауыз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(монитор)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3.     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Саусақтарды билететін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экранға мәтінді сый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ететін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жоқ деп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мүлде айта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алмайтын</a:t>
            </a:r>
            <a:r>
              <a:rPr lang="ru-RU" sz="2400" b="1" i="1" dirty="0" smtClean="0">
                <a:solidFill>
                  <a:srgbClr val="0000FF"/>
                </a:solidFill>
                <a:latin typeface="Segoe Print" pitchFamily="2" charset="0"/>
              </a:rPr>
              <a:t>, </a:t>
            </a:r>
            <a:r>
              <a:rPr lang="ru-RU" sz="2400" b="1" i="1" dirty="0" err="1" smtClean="0">
                <a:solidFill>
                  <a:srgbClr val="0000FF"/>
                </a:solidFill>
                <a:latin typeface="Segoe Print" pitchFamily="2" charset="0"/>
              </a:rPr>
              <a:t>иә- ні</a:t>
            </a:r>
            <a:r>
              <a:rPr lang="ru-RU" sz="2400" b="1" i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i="1" dirty="0" err="1" smtClean="0">
                <a:solidFill>
                  <a:srgbClr val="0000FF"/>
                </a:solidFill>
                <a:latin typeface="Segoe Print" pitchFamily="2" charset="0"/>
              </a:rPr>
              <a:t>қолдап қайталайтын берген</a:t>
            </a:r>
            <a:r>
              <a:rPr lang="ru-RU" sz="2400" b="1" i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ru-RU" sz="2400" b="1" i="1" dirty="0" err="1" smtClean="0">
                <a:solidFill>
                  <a:srgbClr val="FF0000"/>
                </a:solidFill>
                <a:latin typeface="Segoe Print" pitchFamily="2" charset="0"/>
              </a:rPr>
              <a:t>(пернетақта, 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клавиатура,</a:t>
            </a:r>
            <a:r>
              <a:rPr lang="en-US" sz="2400" b="1" i="1" dirty="0" smtClean="0">
                <a:solidFill>
                  <a:srgbClr val="FF0000"/>
                </a:solidFill>
                <a:latin typeface="Segoe Print" pitchFamily="2" charset="0"/>
              </a:rPr>
              <a:t> keyboard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) </a:t>
            </a:r>
            <a:endParaRPr lang="ru-RU" sz="2400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4.     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Пернеден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жасқанатын, адам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көмегімен басқарылатын, қорқақ, компьютердің кенже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баласы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</a:p>
          <a:p>
            <a:pPr marL="514350" indent="-514350" algn="r">
              <a:buNone/>
            </a:pPr>
            <a:r>
              <a:rPr lang="ru-RU" sz="2400" b="1" i="1" dirty="0" err="1" smtClean="0">
                <a:solidFill>
                  <a:srgbClr val="FF0000"/>
                </a:solidFill>
                <a:latin typeface="Segoe Print" pitchFamily="2" charset="0"/>
              </a:rPr>
              <a:t>(тышқан</a:t>
            </a:r>
            <a:r>
              <a:rPr lang="kk-KZ" sz="2400" b="1" i="1" dirty="0" smtClean="0">
                <a:solidFill>
                  <a:srgbClr val="FF0000"/>
                </a:solidFill>
                <a:latin typeface="Segoe Print" pitchFamily="2" charset="0"/>
              </a:rPr>
              <a:t>,мышка, </a:t>
            </a:r>
            <a:r>
              <a:rPr lang="en-US" sz="2400" b="1" i="1" dirty="0" smtClean="0">
                <a:solidFill>
                  <a:srgbClr val="FF0000"/>
                </a:solidFill>
                <a:latin typeface="Segoe Print" pitchFamily="2" charset="0"/>
              </a:rPr>
              <a:t> mouse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5.     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Қағазға тойматын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  </a:t>
            </a:r>
            <a:r>
              <a:rPr lang="ru-RU" sz="2400" b="1" dirty="0" err="1" smtClean="0">
                <a:solidFill>
                  <a:srgbClr val="0000FF"/>
                </a:solidFill>
                <a:latin typeface="Segoe Print" pitchFamily="2" charset="0"/>
              </a:rPr>
              <a:t>құрылғы</a:t>
            </a:r>
            <a:r>
              <a:rPr lang="ru-RU" sz="2400" b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(принтер</a:t>
            </a:r>
            <a:r>
              <a:rPr lang="kk-KZ" sz="2400" b="1" i="1" dirty="0" smtClean="0">
                <a:solidFill>
                  <a:srgbClr val="FF0000"/>
                </a:solidFill>
                <a:latin typeface="Segoe Print" pitchFamily="2" charset="0"/>
              </a:rPr>
              <a:t>,</a:t>
            </a:r>
            <a:r>
              <a:rPr lang="kk-KZ" sz="2400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Segoe Print" pitchFamily="2" charset="0"/>
              </a:rPr>
              <a:t>printer</a:t>
            </a:r>
            <a:r>
              <a:rPr lang="ru-RU" sz="24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en-US" sz="2400" b="1" i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6.     </a:t>
            </a:r>
            <a:r>
              <a:rPr lang="kk-KZ" b="1" dirty="0" smtClean="0">
                <a:solidFill>
                  <a:srgbClr val="0000FF"/>
                </a:solidFill>
                <a:latin typeface="Segoe Print" pitchFamily="2" charset="0"/>
              </a:rPr>
              <a:t>Принтердің</a:t>
            </a: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Segoe Print" pitchFamily="2" charset="0"/>
              </a:rPr>
              <a:t>неше</a:t>
            </a: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latin typeface="Segoe Print" pitchFamily="2" charset="0"/>
              </a:rPr>
              <a:t>түрі </a:t>
            </a:r>
            <a:r>
              <a:rPr lang="ru-RU" b="1" dirty="0" smtClean="0">
                <a:solidFill>
                  <a:srgbClr val="0000FF"/>
                </a:solidFill>
                <a:latin typeface="Segoe Print" pitchFamily="2" charset="0"/>
              </a:rPr>
              <a:t>бар? </a:t>
            </a:r>
            <a:endParaRPr lang="en-US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ru-RU" b="1" i="1" dirty="0" err="1" smtClean="0">
                <a:solidFill>
                  <a:srgbClr val="FF0000"/>
                </a:solidFill>
                <a:latin typeface="Segoe Print" pitchFamily="2" charset="0"/>
              </a:rPr>
              <a:t>(үш, </a:t>
            </a:r>
            <a:r>
              <a:rPr lang="ru-RU" b="1" i="1" dirty="0" smtClean="0">
                <a:solidFill>
                  <a:srgbClr val="FF0000"/>
                </a:solidFill>
                <a:latin typeface="Segoe Print" pitchFamily="2" charset="0"/>
              </a:rPr>
              <a:t>три, фри)</a:t>
            </a:r>
            <a:endParaRPr lang="ru-RU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endParaRPr lang="en-US" sz="2400" b="1" i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endParaRPr lang="en-US" sz="2400" b="1" i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endParaRPr lang="ru-RU" sz="24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endParaRPr lang="ru-RU" sz="2400" b="1" i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214291"/>
            <a:ext cx="113719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7.     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Бір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байтта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қанша 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бит бар?</a:t>
            </a:r>
            <a:r>
              <a:rPr lang="ru-RU" sz="2200" b="1" i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en-US" sz="2200" b="1" i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сегіз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, восемь, </a:t>
            </a:r>
            <a:r>
              <a:rPr lang="en-US" sz="2200" b="1" i="1" dirty="0" smtClean="0">
                <a:solidFill>
                  <a:srgbClr val="FF0000"/>
                </a:solidFill>
                <a:latin typeface="Segoe Print" pitchFamily="2" charset="0"/>
              </a:rPr>
              <a:t>eight)</a:t>
            </a:r>
            <a:endParaRPr lang="ru-RU" sz="2200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8.     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Жойылған файлдардың қапшығы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en-US" sz="2200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себет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, корзина</a:t>
            </a:r>
            <a:r>
              <a:rPr lang="kk-KZ" sz="2200" b="1" i="1" dirty="0" smtClean="0">
                <a:solidFill>
                  <a:srgbClr val="FF0000"/>
                </a:solidFill>
                <a:latin typeface="Segoe Print" pitchFamily="2" charset="0"/>
              </a:rPr>
              <a:t>, </a:t>
            </a:r>
            <a:r>
              <a:rPr lang="en-US" sz="2200" b="1" i="1" dirty="0" smtClean="0">
                <a:solidFill>
                  <a:srgbClr val="FF0000"/>
                </a:solidFill>
                <a:latin typeface="Segoe Print" pitchFamily="2" charset="0"/>
              </a:rPr>
              <a:t>basket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ru-RU" sz="2200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9.     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Файлдарды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ашқан кезде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, не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шығады 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? </a:t>
            </a:r>
            <a:endParaRPr lang="en-US" sz="2200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200" b="1" dirty="0" err="1" smtClean="0">
                <a:solidFill>
                  <a:srgbClr val="FF0000"/>
                </a:solidFill>
                <a:latin typeface="Segoe Print" pitchFamily="2" charset="0"/>
              </a:rPr>
              <a:t>терезе</a:t>
            </a:r>
            <a:r>
              <a:rPr lang="ru-RU" sz="2200" b="1" dirty="0" smtClean="0">
                <a:solidFill>
                  <a:srgbClr val="FF0000"/>
                </a:solidFill>
                <a:latin typeface="Segoe Print" pitchFamily="2" charset="0"/>
              </a:rPr>
              <a:t>, окно, </a:t>
            </a:r>
            <a:r>
              <a:rPr lang="ru-RU" sz="2200" b="1" dirty="0" err="1" smtClean="0">
                <a:solidFill>
                  <a:srgbClr val="FF0000"/>
                </a:solidFill>
                <a:latin typeface="Segoe Print" pitchFamily="2" charset="0"/>
              </a:rPr>
              <a:t>window</a:t>
            </a:r>
            <a:r>
              <a:rPr lang="ru-RU" sz="2200" b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10.     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Файлдардың жиналған жері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en-US" sz="2200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(қапшық, 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папка,</a:t>
            </a:r>
            <a:r>
              <a:rPr lang="en-US" sz="2200" b="1" i="1" dirty="0" smtClean="0">
                <a:solidFill>
                  <a:srgbClr val="FF0000"/>
                </a:solidFill>
                <a:latin typeface="Segoe Print" pitchFamily="2" charset="0"/>
              </a:rPr>
              <a:t>folder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en-US" sz="2200" b="1" i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11.     WORD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бағдарламасында кестені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 не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арқылы жасаймыз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?</a:t>
            </a:r>
            <a:r>
              <a:rPr lang="ru-RU" sz="2200" b="1" i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  <a:r>
              <a:rPr lang="en-US" sz="2200" b="1" i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</a:p>
          <a:p>
            <a:pPr algn="r">
              <a:buNone/>
            </a:pP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(қарындаш, 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карандаш, </a:t>
            </a: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pens</a:t>
            </a:r>
            <a:r>
              <a:rPr lang="en-US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i</a:t>
            </a: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l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ru-RU" sz="22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12.     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Word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 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қандай бағдарлама?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en-US" sz="2200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(мәтіндік, 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текстовый, </a:t>
            </a:r>
            <a:r>
              <a:rPr lang="en-US" sz="2200" b="1" i="1" dirty="0" smtClean="0">
                <a:solidFill>
                  <a:srgbClr val="FF0000"/>
                </a:solidFill>
                <a:latin typeface="Segoe Print" pitchFamily="2" charset="0"/>
              </a:rPr>
              <a:t>textual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ru-RU" sz="2200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13.   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Мәтіндік бағдарламаға 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не </a:t>
            </a:r>
            <a:r>
              <a:rPr lang="ru-RU" sz="2200" b="1" dirty="0" err="1" smtClean="0">
                <a:solidFill>
                  <a:srgbClr val="0000FF"/>
                </a:solidFill>
                <a:latin typeface="Segoe Print" pitchFamily="2" charset="0"/>
              </a:rPr>
              <a:t>қоюға болады</a:t>
            </a:r>
            <a:r>
              <a:rPr lang="ru-RU" sz="2200" b="1" dirty="0" smtClean="0">
                <a:solidFill>
                  <a:srgbClr val="0000FF"/>
                </a:solidFill>
                <a:latin typeface="Segoe Print" pitchFamily="2" charset="0"/>
              </a:rPr>
              <a:t>? </a:t>
            </a:r>
            <a:endParaRPr lang="en-US" sz="2200" b="1" dirty="0" smtClean="0">
              <a:solidFill>
                <a:srgbClr val="0000FF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(</a:t>
            </a:r>
            <a:r>
              <a:rPr lang="ru-RU" sz="2200" b="1" i="1" dirty="0" err="1" smtClean="0">
                <a:solidFill>
                  <a:srgbClr val="FF0000"/>
                </a:solidFill>
                <a:latin typeface="Segoe Print" pitchFamily="2" charset="0"/>
              </a:rPr>
              <a:t>сурет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, картинки, </a:t>
            </a:r>
            <a:r>
              <a:rPr lang="en-US" sz="2200" b="1" i="1" dirty="0" smtClean="0">
                <a:solidFill>
                  <a:srgbClr val="FF0000"/>
                </a:solidFill>
                <a:latin typeface="Segoe Print" pitchFamily="2" charset="0"/>
              </a:rPr>
              <a:t>picture</a:t>
            </a:r>
            <a:r>
              <a:rPr lang="ru-RU" sz="2200" b="1" i="1" dirty="0" smtClean="0">
                <a:solidFill>
                  <a:srgbClr val="FF0000"/>
                </a:solidFill>
                <a:latin typeface="Segoe Print" pitchFamily="2" charset="0"/>
              </a:rPr>
              <a:t>)</a:t>
            </a:r>
            <a:endParaRPr lang="ru-RU" sz="2200" b="1" dirty="0">
              <a:solidFill>
                <a:srgbClr val="FF00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143000"/>
          </a:xfrm>
        </p:spPr>
        <p:txBody>
          <a:bodyPr/>
          <a:lstStyle/>
          <a:p>
            <a:pPr algn="ctr"/>
            <a:r>
              <a:rPr lang="en-US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4-</a:t>
            </a:r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бөлім “Бәйге”</a:t>
            </a:r>
            <a:endParaRPr lang="ru-RU" dirty="0"/>
          </a:p>
        </p:txBody>
      </p:sp>
      <p:pic>
        <p:nvPicPr>
          <p:cNvPr id="4" name="Picture 7" descr="tempimage3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85728"/>
            <a:ext cx="3200400" cy="28860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786322"/>
            <a:ext cx="229235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24"/>
          <p:cNvGrpSpPr>
            <a:grpSpLocks/>
          </p:cNvGrpSpPr>
          <p:nvPr/>
        </p:nvGrpSpPr>
        <p:grpSpPr bwMode="auto">
          <a:xfrm rot="5400000">
            <a:off x="-3023865" y="3237793"/>
            <a:ext cx="6516043" cy="468313"/>
            <a:chOff x="-583" y="4014"/>
            <a:chExt cx="5315" cy="306"/>
          </a:xfrm>
        </p:grpSpPr>
        <p:pic>
          <p:nvPicPr>
            <p:cNvPr id="7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6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7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8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9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0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31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32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Group 24"/>
          <p:cNvGrpSpPr>
            <a:grpSpLocks/>
          </p:cNvGrpSpPr>
          <p:nvPr/>
        </p:nvGrpSpPr>
        <p:grpSpPr bwMode="auto">
          <a:xfrm rot="16200000">
            <a:off x="5651822" y="3166717"/>
            <a:ext cx="6516044" cy="468313"/>
            <a:chOff x="-583" y="4014"/>
            <a:chExt cx="5315" cy="306"/>
          </a:xfrm>
        </p:grpSpPr>
        <p:pic>
          <p:nvPicPr>
            <p:cNvPr id="17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6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7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8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9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30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31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32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" name="Group 24"/>
          <p:cNvGrpSpPr>
            <a:grpSpLocks/>
          </p:cNvGrpSpPr>
          <p:nvPr/>
        </p:nvGrpSpPr>
        <p:grpSpPr bwMode="auto">
          <a:xfrm rot="10800000">
            <a:off x="285719" y="-1"/>
            <a:ext cx="8715436" cy="468313"/>
            <a:chOff x="-583" y="4014"/>
            <a:chExt cx="5315" cy="306"/>
          </a:xfrm>
        </p:grpSpPr>
        <p:pic>
          <p:nvPicPr>
            <p:cNvPr id="27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6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7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28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29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30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1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2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" name="Group 24"/>
          <p:cNvGrpSpPr>
            <a:grpSpLocks/>
          </p:cNvGrpSpPr>
          <p:nvPr/>
        </p:nvGrpSpPr>
        <p:grpSpPr bwMode="auto">
          <a:xfrm rot="10800000">
            <a:off x="214282" y="6389687"/>
            <a:ext cx="8715436" cy="468313"/>
            <a:chOff x="-583" y="4014"/>
            <a:chExt cx="5315" cy="306"/>
          </a:xfrm>
        </p:grpSpPr>
        <p:pic>
          <p:nvPicPr>
            <p:cNvPr id="37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26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27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02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28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9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9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38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30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71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1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6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32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50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5" descr="053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583" y="4014"/>
              <a:ext cx="582" cy="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81 -0.01804 C 0.21389 0.03052 0.34496 0.07932 0.32239 -0.02359 C 0.29982 -0.12651 0.00885 -0.54117 -0.05226 -0.63529 C -0.11337 -0.72942 -0.04532 -0.59621 -0.04393 -0.58835 " pathEditMode="relative" rAng="0" ptsTypes="aa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5-</a:t>
            </a:r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бөлім “Мақал</a:t>
            </a:r>
            <a:r>
              <a:rPr lang="en-US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-</a:t>
            </a:r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сөз мәйегі”</a:t>
            </a:r>
            <a:b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</a:br>
            <a:r>
              <a:rPr lang="en-US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10 </a:t>
            </a:r>
            <a:r>
              <a:rPr lang="kk-KZ" sz="2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ұпай.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1.     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Жігітті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компьютеріне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қарап, бағала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  <a:cs typeface="FreesiaUPC" pitchFamily="34" charset="-34"/>
              </a:rPr>
              <a:t> </a:t>
            </a: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(Жігітті досына қарап, бағала)</a:t>
            </a:r>
            <a:endParaRPr lang="ru-RU" b="1" dirty="0" smtClean="0">
              <a:solidFill>
                <a:srgbClr val="FF0000"/>
              </a:solidFill>
              <a:latin typeface="Segoe Print" pitchFamily="2" charset="0"/>
              <a:cs typeface="FreesiaUPC" pitchFamily="34" charset="-34"/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8000"/>
                </a:solidFill>
                <a:latin typeface="Segoe Print" pitchFamily="2" charset="0"/>
              </a:rPr>
              <a:t>2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.     Байт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биттен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құралады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(Теңге тиыннан құралады)</a:t>
            </a:r>
            <a:endParaRPr lang="en-US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3.     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Вирустан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 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қорыққан, Интернетке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шықпас</a:t>
            </a:r>
            <a:endParaRPr lang="ru-RU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(Шегірткеден қорыққан, егін екпес)</a:t>
            </a:r>
            <a:endParaRPr lang="en-US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8000"/>
                </a:solidFill>
                <a:latin typeface="Segoe Print" pitchFamily="2" charset="0"/>
              </a:rPr>
              <a:t>4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Компьютердің жұмысы, иесіне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мәлім</a:t>
            </a:r>
            <a:endParaRPr lang="ru-RU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(Аттың сыры, иесіне мәлім)</a:t>
            </a:r>
            <a:endParaRPr lang="en-US" b="1" dirty="0" smtClean="0">
              <a:solidFill>
                <a:srgbClr val="FF0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5.     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Веб-дизайншының өз еркі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,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сайтты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қалай жасаса</a:t>
            </a:r>
            <a:r>
              <a:rPr lang="ru-RU" dirty="0" smtClean="0"/>
              <a:t> </a:t>
            </a: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(Қазаншының өз еркі, құлағын қайдан шығарса)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 algn="r">
              <a:buNone/>
            </a:pPr>
            <a:endParaRPr lang="en-US" dirty="0" smtClean="0"/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08462"/>
            <a:ext cx="1214478" cy="14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" name="Picture 28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29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30" descr="пгшлпгш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6" name="Picture 31" descr="пгшлпгш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6.     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Білмесең, «анықтама»-дан сұра</a:t>
            </a:r>
            <a:endParaRPr lang="ru-RU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(Білмесең білгеннен сұра)</a:t>
            </a:r>
            <a:endParaRPr lang="en-US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7.     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Бір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ядролы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процессор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жақсы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, ал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екі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ядролы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одан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да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жақсы</a:t>
            </a:r>
            <a:r>
              <a:rPr lang="ru-RU" b="1" i="1" dirty="0" smtClean="0">
                <a:solidFill>
                  <a:srgbClr val="008000"/>
                </a:solidFill>
                <a:latin typeface="Segoe Print" pitchFamily="2" charset="0"/>
              </a:rPr>
              <a:t> </a:t>
            </a: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(Бір ақылдан, екі ақыл артық)</a:t>
            </a:r>
            <a:endParaRPr lang="en-US" b="1" i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8.     Антивирусы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күштіні-Вирус 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ала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алмайды</a:t>
            </a:r>
            <a:endParaRPr lang="ru-RU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(Досы күштіні – жау алмайды)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8000"/>
                </a:solidFill>
                <a:latin typeface="Segoe Print" pitchFamily="2" charset="0"/>
              </a:rPr>
              <a:t>9</a:t>
            </a:r>
            <a:r>
              <a:rPr lang="kk-KZ" b="1" dirty="0" smtClean="0">
                <a:solidFill>
                  <a:srgbClr val="008000"/>
                </a:solidFill>
                <a:latin typeface="Segoe Print" pitchFamily="2" charset="0"/>
              </a:rPr>
              <a:t>.     Күлсең ескірген компьютерлерге күл</a:t>
            </a:r>
            <a:endParaRPr lang="en-US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marL="514350" indent="-514350" algn="r">
              <a:buNone/>
            </a:pPr>
            <a:r>
              <a:rPr lang="kk-KZ" b="1" i="1" dirty="0" smtClean="0">
                <a:solidFill>
                  <a:srgbClr val="FF0000"/>
                </a:solidFill>
              </a:rPr>
              <a:t>(Күлсең кәріге күл)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10. 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Компьютерде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бес колонка,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дауысы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жер</a:t>
            </a:r>
            <a:r>
              <a:rPr lang="ru-RU" b="1" dirty="0" smtClean="0">
                <a:solidFill>
                  <a:srgbClr val="008000"/>
                </a:solidFill>
                <a:latin typeface="Segoe Print" pitchFamily="2" charset="0"/>
              </a:rPr>
              <a:t> </a:t>
            </a:r>
            <a:r>
              <a:rPr lang="ru-RU" b="1" dirty="0" err="1" smtClean="0">
                <a:solidFill>
                  <a:srgbClr val="008000"/>
                </a:solidFill>
                <a:latin typeface="Segoe Print" pitchFamily="2" charset="0"/>
              </a:rPr>
              <a:t>жарады</a:t>
            </a:r>
            <a:endParaRPr lang="kk-KZ" b="1" dirty="0" smtClean="0">
              <a:solidFill>
                <a:srgbClr val="008000"/>
              </a:solidFill>
              <a:latin typeface="Segoe Print" pitchFamily="2" charset="0"/>
            </a:endParaRPr>
          </a:p>
          <a:p>
            <a:pPr algn="r">
              <a:buNone/>
            </a:pPr>
            <a:r>
              <a:rPr lang="ru-RU" b="1" i="1" dirty="0" err="1" smtClean="0">
                <a:solidFill>
                  <a:srgbClr val="FF0000"/>
                </a:solidFill>
              </a:rPr>
              <a:t>(Айдағаны </a:t>
            </a:r>
            <a:r>
              <a:rPr lang="ru-RU" b="1" i="1" dirty="0" smtClean="0">
                <a:solidFill>
                  <a:srgbClr val="FF0000"/>
                </a:solidFill>
              </a:rPr>
              <a:t>бес </a:t>
            </a:r>
            <a:r>
              <a:rPr lang="ru-RU" b="1" i="1" dirty="0" err="1" smtClean="0">
                <a:solidFill>
                  <a:srgbClr val="FF0000"/>
                </a:solidFill>
              </a:rPr>
              <a:t>ешкі</a:t>
            </a:r>
            <a:r>
              <a:rPr lang="ru-RU" b="1" i="1" dirty="0" smtClean="0">
                <a:solidFill>
                  <a:srgbClr val="FF0000"/>
                </a:solidFill>
              </a:rPr>
              <a:t>, </a:t>
            </a:r>
            <a:r>
              <a:rPr lang="ru-RU" b="1" i="1" dirty="0" err="1" smtClean="0">
                <a:solidFill>
                  <a:srgbClr val="FF0000"/>
                </a:solidFill>
              </a:rPr>
              <a:t>ысқырығы жер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</a:rPr>
              <a:t>жарады</a:t>
            </a:r>
            <a:r>
              <a:rPr lang="ru-RU" b="1" i="1" dirty="0" smtClean="0">
                <a:solidFill>
                  <a:srgbClr val="FF0000"/>
                </a:solidFill>
              </a:rPr>
              <a:t>)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ngLiU_HKSCS-ExtB" pitchFamily="18" charset="-120"/>
              </a:rPr>
              <a:t>1-</a:t>
            </a:r>
            <a:r>
              <a:rPr lang="kk-KZ" sz="54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ngLiU_HKSCS-ExtB" pitchFamily="18" charset="-120"/>
              </a:rPr>
              <a:t>бөлім. “Таныстыру”</a:t>
            </a:r>
            <a:endParaRPr lang="ru-RU" sz="54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ngLiU_HKSCS-ExtB" pitchFamily="18" charset="-12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1202" name="Picture 2" descr="Картинки по запросу картина монито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214686"/>
            <a:ext cx="2824165" cy="2500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</p:pic>
      <p:pic>
        <p:nvPicPr>
          <p:cNvPr id="51204" name="Picture 4" descr="Картинки по запросу картина блок систе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786058"/>
            <a:ext cx="3143272" cy="292895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572132" y="5143512"/>
            <a:ext cx="2028119" cy="523220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“Монитор”</a:t>
            </a: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4000504"/>
            <a:ext cx="2466809" cy="523220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“Процессор”</a:t>
            </a: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429000"/>
            <a:ext cx="8229600" cy="6429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Берілген сөзден жаңа сөздер құрастыру қажет.</a:t>
            </a:r>
          </a:p>
          <a:p>
            <a:pPr algn="ctr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642918"/>
            <a:ext cx="828680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6-</a:t>
            </a:r>
            <a:r>
              <a:rPr lang="kk-KZ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бөлім </a:t>
            </a:r>
            <a:r>
              <a:rPr lang="ru-RU" sz="5400" b="1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«Жақсы сөз</a:t>
            </a:r>
            <a:r>
              <a:rPr lang="ru-RU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– </a:t>
            </a:r>
            <a:r>
              <a:rPr lang="kk-KZ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көңіл құлпын ашатын кілт</a:t>
            </a:r>
            <a:r>
              <a:rPr lang="ru-RU" sz="5400" b="1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4286256"/>
            <a:ext cx="57864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kk-KZ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Ақпараттандыру</a:t>
            </a:r>
          </a:p>
        </p:txBody>
      </p:sp>
      <p:pic>
        <p:nvPicPr>
          <p:cNvPr id="7" name="Picture 4" descr="AG00317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4143380"/>
            <a:ext cx="2016125" cy="230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857224" y="2143116"/>
            <a:ext cx="7429552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kern="10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KZ Boyarsky" pitchFamily="34" charset="0"/>
                <a:cs typeface="Courier New"/>
              </a:rPr>
              <a:t>Назарларыңызға көп </a:t>
            </a:r>
            <a:r>
              <a:rPr lang="ru-RU" sz="3600" b="1" kern="1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KZ Boyarsky" pitchFamily="34" charset="0"/>
                <a:cs typeface="Courier New"/>
              </a:rPr>
              <a:t>Рахмет!</a:t>
            </a:r>
            <a:endParaRPr lang="ru-RU" sz="3600" b="1" kern="1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r="5400000" sy="-100000" algn="bl" rotWithShape="0"/>
              </a:effectLst>
              <a:latin typeface="KZ Boyarsky" pitchFamily="34" charset="0"/>
              <a:cs typeface="Courier New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8" name="Picture 4" descr="003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78" y="0"/>
              <a:ext cx="9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192"/>
                <a:chOff x="0" y="0"/>
                <a:chExt cx="5760" cy="192"/>
              </a:xfrm>
            </p:grpSpPr>
            <p:pic>
              <p:nvPicPr>
                <p:cNvPr id="28" name="Picture 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975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927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10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880" y="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11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878" y="0"/>
                  <a:ext cx="8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12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876" y="0"/>
                  <a:ext cx="8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0" y="4128"/>
                <a:ext cx="5760" cy="192"/>
                <a:chOff x="0" y="4128"/>
                <a:chExt cx="5760" cy="192"/>
              </a:xfrm>
            </p:grpSpPr>
            <p:pic>
              <p:nvPicPr>
                <p:cNvPr id="22" name="Picture 14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15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975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16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1927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1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880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1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3833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1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776" y="4128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2" name="Group 20"/>
              <p:cNvGrpSpPr>
                <a:grpSpLocks/>
              </p:cNvGrpSpPr>
              <p:nvPr/>
            </p:nvGrpSpPr>
            <p:grpSpPr bwMode="auto">
              <a:xfrm>
                <a:off x="0" y="164"/>
                <a:ext cx="192" cy="4037"/>
                <a:chOff x="0" y="164"/>
                <a:chExt cx="192" cy="4037"/>
              </a:xfrm>
            </p:grpSpPr>
            <p:pic>
              <p:nvPicPr>
                <p:cNvPr id="18" name="Picture 21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56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22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1513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" name="Picture 23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2465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1" name="Picture 24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494" y="3516"/>
                  <a:ext cx="117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5568" y="164"/>
                <a:ext cx="192" cy="4037"/>
                <a:chOff x="0" y="164"/>
                <a:chExt cx="192" cy="4037"/>
              </a:xfrm>
            </p:grpSpPr>
            <p:pic>
              <p:nvPicPr>
                <p:cNvPr id="14" name="Picture 26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560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5" name="Picture 27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1513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6" name="Picture 28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396" y="2465"/>
                  <a:ext cx="9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" name="Picture 29" descr="003"/>
                <p:cNvPicPr>
                  <a:picLocks noChangeAspect="1" noChangeArrowheads="1" noCrop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 rot="5400000">
                  <a:off x="-494" y="3516"/>
                  <a:ext cx="1179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pic>
        <p:nvPicPr>
          <p:cNvPr id="34" name="Picture 3" descr="Рисунок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143380"/>
            <a:ext cx="223202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5784" y="214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2-</a:t>
            </a:r>
            <a:r>
              <a:rPr lang="ru-RU" sz="5400" kern="10" dirty="0" err="1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бөлім</a:t>
            </a:r>
            <a:r>
              <a:rPr lang="ru-RU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“Құпия алаң”</a:t>
            </a:r>
            <a:br>
              <a:rPr lang="kk-KZ" sz="54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</a:br>
            <a:r>
              <a:rPr lang="kk-KZ" sz="28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FFFF66"/>
                  </a:outerShdw>
                </a:effectLst>
                <a:latin typeface="Times New Roman"/>
                <a:cs typeface="Times New Roman"/>
              </a:rPr>
              <a:t>10 ұпай</a:t>
            </a:r>
            <a:endParaRPr lang="ru-RU" dirty="0"/>
          </a:p>
        </p:txBody>
      </p:sp>
      <p:pic>
        <p:nvPicPr>
          <p:cNvPr id="4" name="Picture 5" descr="AG00215_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3108" y="1"/>
            <a:ext cx="1376609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8-конечная звезда 4">
            <a:hlinkClick r:id="rId4" action="ppaction://hlinksldjump"/>
          </p:cNvPr>
          <p:cNvSpPr/>
          <p:nvPr/>
        </p:nvSpPr>
        <p:spPr>
          <a:xfrm>
            <a:off x="571472" y="157161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rgbClr val="008000"/>
                </a:solidFill>
              </a:rPr>
              <a:t>1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rgbClr val="008000"/>
              </a:solidFill>
            </a:endParaRPr>
          </a:p>
        </p:txBody>
      </p:sp>
      <p:sp>
        <p:nvSpPr>
          <p:cNvPr id="7" name="8-конечная звезда 6">
            <a:hlinkClick r:id="rId5" action="ppaction://hlinksldjump"/>
          </p:cNvPr>
          <p:cNvSpPr/>
          <p:nvPr/>
        </p:nvSpPr>
        <p:spPr>
          <a:xfrm>
            <a:off x="7286644" y="407194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15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8-конечная звезда 7">
            <a:hlinkClick r:id="rId6" action="ppaction://hlinksldjump"/>
          </p:cNvPr>
          <p:cNvSpPr/>
          <p:nvPr/>
        </p:nvSpPr>
        <p:spPr>
          <a:xfrm>
            <a:off x="5643570" y="407194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14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8-конечная звезда 8">
            <a:hlinkClick r:id="rId7" action="ppaction://hlinksldjump"/>
          </p:cNvPr>
          <p:cNvSpPr/>
          <p:nvPr/>
        </p:nvSpPr>
        <p:spPr>
          <a:xfrm>
            <a:off x="3929058" y="407194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13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8-конечная звезда 9">
            <a:hlinkClick r:id="rId8" action="ppaction://hlinksldjump"/>
          </p:cNvPr>
          <p:cNvSpPr/>
          <p:nvPr/>
        </p:nvSpPr>
        <p:spPr>
          <a:xfrm>
            <a:off x="2214546" y="407194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12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8-конечная звезда 10">
            <a:hlinkClick r:id="rId9" action="ppaction://hlinksldjump"/>
          </p:cNvPr>
          <p:cNvSpPr/>
          <p:nvPr/>
        </p:nvSpPr>
        <p:spPr>
          <a:xfrm>
            <a:off x="571472" y="4000504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11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8-конечная звезда 11">
            <a:hlinkClick r:id="rId10" action="ppaction://hlinksldjump"/>
          </p:cNvPr>
          <p:cNvSpPr/>
          <p:nvPr/>
        </p:nvSpPr>
        <p:spPr>
          <a:xfrm>
            <a:off x="571472" y="535782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16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8-конечная звезда 12">
            <a:hlinkClick r:id="rId11" action="ppaction://hlinksldjump"/>
          </p:cNvPr>
          <p:cNvSpPr/>
          <p:nvPr/>
        </p:nvSpPr>
        <p:spPr>
          <a:xfrm>
            <a:off x="2214546" y="535782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17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8-конечная звезда 13">
            <a:hlinkClick r:id="rId12" action="ppaction://hlinksldjump"/>
          </p:cNvPr>
          <p:cNvSpPr/>
          <p:nvPr/>
        </p:nvSpPr>
        <p:spPr>
          <a:xfrm>
            <a:off x="3857620" y="535782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18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8-конечная звезда 14">
            <a:hlinkClick r:id="rId13" action="ppaction://hlinksldjump"/>
          </p:cNvPr>
          <p:cNvSpPr/>
          <p:nvPr/>
        </p:nvSpPr>
        <p:spPr>
          <a:xfrm>
            <a:off x="5643570" y="535782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19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8-конечная звезда 15">
            <a:hlinkClick r:id="rId14" action="ppaction://hlinksldjump"/>
          </p:cNvPr>
          <p:cNvSpPr/>
          <p:nvPr/>
        </p:nvSpPr>
        <p:spPr>
          <a:xfrm>
            <a:off x="7286644" y="535782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20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8-конечная звезда 16">
            <a:hlinkClick r:id="rId15" action="ppaction://hlinksldjump"/>
          </p:cNvPr>
          <p:cNvSpPr/>
          <p:nvPr/>
        </p:nvSpPr>
        <p:spPr>
          <a:xfrm>
            <a:off x="571472" y="2786058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6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8-конечная звезда 17">
            <a:hlinkClick r:id="rId16" action="ppaction://hlinksldjump"/>
          </p:cNvPr>
          <p:cNvSpPr/>
          <p:nvPr/>
        </p:nvSpPr>
        <p:spPr>
          <a:xfrm>
            <a:off x="2214546" y="157161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8-конечная звезда 18"/>
          <p:cNvSpPr/>
          <p:nvPr/>
        </p:nvSpPr>
        <p:spPr>
          <a:xfrm>
            <a:off x="3929058" y="157161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8-конечная звезда 19">
            <a:hlinkClick r:id="rId17" action="ppaction://hlinksldjump"/>
          </p:cNvPr>
          <p:cNvSpPr/>
          <p:nvPr/>
        </p:nvSpPr>
        <p:spPr>
          <a:xfrm>
            <a:off x="5572132" y="157161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8-конечная звезда 20">
            <a:hlinkClick r:id="rId18" action="ppaction://hlinksldjump"/>
          </p:cNvPr>
          <p:cNvSpPr/>
          <p:nvPr/>
        </p:nvSpPr>
        <p:spPr>
          <a:xfrm>
            <a:off x="7215206" y="1571612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5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8-конечная звезда 21">
            <a:hlinkClick r:id="rId19" action="ppaction://hlinksldjump"/>
          </p:cNvPr>
          <p:cNvSpPr/>
          <p:nvPr/>
        </p:nvSpPr>
        <p:spPr>
          <a:xfrm>
            <a:off x="2214546" y="2786058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7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8-конечная звезда 22">
            <a:hlinkClick r:id="rId20" action="ppaction://hlinksldjump"/>
          </p:cNvPr>
          <p:cNvSpPr/>
          <p:nvPr/>
        </p:nvSpPr>
        <p:spPr>
          <a:xfrm>
            <a:off x="3929058" y="2857496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8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8-конечная звезда 23">
            <a:hlinkClick r:id="rId21" action="ppaction://hlinksldjump"/>
          </p:cNvPr>
          <p:cNvSpPr/>
          <p:nvPr/>
        </p:nvSpPr>
        <p:spPr>
          <a:xfrm>
            <a:off x="5572132" y="2786058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9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8-конечная звезда 24">
            <a:hlinkClick r:id="rId22" action="ppaction://hlinksldjump"/>
          </p:cNvPr>
          <p:cNvSpPr/>
          <p:nvPr/>
        </p:nvSpPr>
        <p:spPr>
          <a:xfrm>
            <a:off x="7286644" y="2786058"/>
            <a:ext cx="1285884" cy="1143008"/>
          </a:xfrm>
          <a:prstGeom prst="star8">
            <a:avLst/>
          </a:prstGeom>
          <a:solidFill>
            <a:srgbClr val="FFFF66"/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</a:rPr>
              <a:t>10</a:t>
            </a:r>
            <a:endParaRPr lang="ru-RU" sz="4800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229600" cy="632666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</a:t>
            </a:r>
            <a:r>
              <a:rPr lang="ru-RU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Компьютер</a:t>
            </a: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миі</a:t>
            </a:r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r>
              <a:rPr lang="ru-RU" sz="6000" dirty="0" smtClean="0"/>
              <a:t> </a:t>
            </a:r>
            <a:endParaRPr lang="ru-RU" sz="6000" dirty="0"/>
          </a:p>
        </p:txBody>
      </p:sp>
      <p:pic>
        <p:nvPicPr>
          <p:cNvPr id="4" name="Picture 5" descr="AG002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857760"/>
            <a:ext cx="1376609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далее 6">
            <a:hlinkClick r:id="rId3" action="ppaction://hlinksldjump" highlightClick="1"/>
          </p:cNvPr>
          <p:cNvSpPr/>
          <p:nvPr/>
        </p:nvSpPr>
        <p:spPr>
          <a:xfrm>
            <a:off x="7858148" y="5929330"/>
            <a:ext cx="714380" cy="571504"/>
          </a:xfrm>
          <a:prstGeom prst="actionButtonForwardNex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10-конечная звезда 5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Жүйелік </a:t>
            </a:r>
            <a:r>
              <a:rPr lang="ru-RU" sz="2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блок</a:t>
            </a:r>
            <a:endParaRPr lang="ru-RU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</a:t>
            </a:r>
            <a:r>
              <a:rPr lang="ru-RU" sz="5400" b="1" dirty="0" err="1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Интернетпен</a:t>
            </a:r>
            <a:r>
              <a:rPr lang="ru-RU" sz="5400" b="1" dirty="0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байланыс</a:t>
            </a:r>
            <a:r>
              <a:rPr lang="ru-RU" sz="5400" b="1" dirty="0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жасайтын</a:t>
            </a:r>
            <a:r>
              <a:rPr lang="ru-RU" sz="5400" b="1" dirty="0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5400" b="1" dirty="0" err="1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құрылғы?</a:t>
            </a:r>
            <a:r>
              <a:rPr lang="ru-RU" sz="5400" b="1" i="1" dirty="0" smtClean="0">
                <a:ln w="10541" cmpd="sng">
                  <a:solidFill>
                    <a:srgbClr val="FF33CC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ru-RU" sz="5400" b="1" dirty="0">
              <a:ln w="10541" cmpd="sng">
                <a:solidFill>
                  <a:srgbClr val="FF33CC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072206"/>
            <a:ext cx="756664" cy="642942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модем</a:t>
            </a:r>
            <a:endParaRPr lang="ru-RU" sz="3200" b="1" dirty="0" smtClean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3. </a:t>
            </a:r>
            <a:r>
              <a:rPr lang="ru-RU" sz="6000" i="1" dirty="0" err="1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Мәлімет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 </a:t>
            </a:r>
            <a:r>
              <a:rPr lang="ru-RU" sz="6000" i="1" dirty="0" err="1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енгізу</a:t>
            </a:r>
            <a:r>
              <a:rPr lang="ru-RU" i="1" dirty="0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 </a:t>
            </a:r>
            <a:r>
              <a:rPr lang="ru-RU" sz="6000" i="1" dirty="0" err="1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құрылғысы</a:t>
            </a:r>
            <a:r>
              <a:rPr lang="ru-RU" i="1" dirty="0" err="1" smtClean="0">
                <a:solidFill>
                  <a:srgbClr val="FF0000"/>
                </a:solidFill>
                <a:latin typeface="Arial" pitchFamily="34" charset="0"/>
                <a:ea typeface="GungsuhChe" pitchFamily="49" charset="-127"/>
                <a:cs typeface="Aparajita" pitchFamily="34" charset="0"/>
              </a:rPr>
              <a:t>?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072462" y="6072206"/>
            <a:ext cx="714380" cy="613788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пернетақта</a:t>
            </a:r>
            <a:endParaRPr lang="ru-RU" sz="24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rgbClr val="008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4. </a:t>
            </a:r>
            <a:r>
              <a:rPr lang="ru-RU" b="1" dirty="0" err="1" smtClean="0">
                <a:ln w="18000">
                  <a:solidFill>
                    <a:srgbClr val="008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Ақпаратты шығару құрылғысы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143900" y="6072206"/>
            <a:ext cx="571504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10-конечная звезда 4"/>
          <p:cNvSpPr/>
          <p:nvPr/>
        </p:nvSpPr>
        <p:spPr>
          <a:xfrm>
            <a:off x="2285984" y="3857628"/>
            <a:ext cx="4286280" cy="2000264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2800" b="1" i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принтер</a:t>
            </a:r>
            <a:endParaRPr lang="ru-RU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286776" y="6143644"/>
            <a:ext cx="571504" cy="500066"/>
          </a:xfrm>
          <a:prstGeom prst="actionButtonForwardNex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143116"/>
            <a:ext cx="6907660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36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5.</a:t>
            </a:r>
            <a:r>
              <a:rPr lang="ru-RU" sz="4400" b="1" spc="150" dirty="0" err="1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Графикалық</a:t>
            </a:r>
            <a:r>
              <a:rPr lang="ru-RU" sz="3600" b="1" spc="150" dirty="0" err="1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36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редактор</a:t>
            </a:r>
            <a:r>
              <a:rPr lang="ru-RU" sz="2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omic Sans MS" pitchFamily="66" charset="0"/>
              </a:rPr>
              <a:t>?</a:t>
            </a:r>
            <a:endParaRPr lang="ru-RU" sz="2000" b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10-конечная звезда 5"/>
          <p:cNvSpPr/>
          <p:nvPr/>
        </p:nvSpPr>
        <p:spPr>
          <a:xfrm>
            <a:off x="2285984" y="3929066"/>
            <a:ext cx="4214842" cy="1928826"/>
          </a:xfrm>
          <a:prstGeom prst="star10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b="1" i="1" dirty="0" err="1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Paint</a:t>
            </a:r>
            <a:endParaRPr lang="ru-RU" sz="32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1265</TotalTime>
  <Words>253</Words>
  <Application>Microsoft Office PowerPoint</Application>
  <PresentationFormat>Экран (4:3)</PresentationFormat>
  <Paragraphs>136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Слайд 1</vt:lpstr>
      <vt:lpstr>Сабақтың барысы:</vt:lpstr>
      <vt:lpstr>1-бөлім. “Таныстыру”</vt:lpstr>
      <vt:lpstr>2-бөлім “Құпия алаң” 10 ұпай</vt:lpstr>
      <vt:lpstr>1. Компьютер миі? </vt:lpstr>
      <vt:lpstr>2. Интернетпен байланыс жасайтын құрылғы? </vt:lpstr>
      <vt:lpstr>3. Мәлімет енгізу құрылғысы? </vt:lpstr>
      <vt:lpstr>4. Ақпаратты шығару құрылғысы </vt:lpstr>
      <vt:lpstr>  </vt:lpstr>
      <vt:lpstr>6.Қарапайым есептеулер жүргізетін бағдарлама </vt:lpstr>
      <vt:lpstr>7.Дауыс жазуға арналған құрылғы? </vt:lpstr>
      <vt:lpstr>8.Жойылған нысандар орналасатын қапшық </vt:lpstr>
      <vt:lpstr>9.Графикалық ақпараттардың көшірмесін компьютерге енгізетін құрылғы </vt:lpstr>
      <vt:lpstr>10.Мәтіндік ақпаратты енгізуге арналған бағдарлама</vt:lpstr>
      <vt:lpstr>11.Пернетақта қандай құрылғы? </vt:lpstr>
      <vt:lpstr>12. Компьютер деген не?</vt:lpstr>
      <vt:lpstr>13. Ақпарат сөзі қай тілден шыққан? </vt:lpstr>
      <vt:lpstr>14. Компьютердің негізгі құралдары </vt:lpstr>
      <vt:lpstr>  15.Бос орын қалдыру пернесі  </vt:lpstr>
      <vt:lpstr>16. Қатқыл диск қайда орналасқан? </vt:lpstr>
      <vt:lpstr>17.Компьютер жанындағы өсімдік  </vt:lpstr>
      <vt:lpstr> 18.Windows дегеніміз не? </vt:lpstr>
      <vt:lpstr>19. « Microsoft»   фирмасының президенті </vt:lpstr>
      <vt:lpstr>20.  Информатикадағы өлшем бірліктері </vt:lpstr>
      <vt:lpstr>3-бөлім “Жұмбақ шешу” 5 ұпай,10 ұпай, 15 ұпай</vt:lpstr>
      <vt:lpstr>Слайд 26</vt:lpstr>
      <vt:lpstr>4-бөлім “Бәйге”</vt:lpstr>
      <vt:lpstr>5-бөлім “Мақал-сөз мәйегі” 10 ұпай.</vt:lpstr>
      <vt:lpstr>Слайд 29</vt:lpstr>
      <vt:lpstr>Слайд 30</vt:lpstr>
      <vt:lpstr>Слайд 31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Гульмира</dc:creator>
  <cp:lastModifiedBy>1</cp:lastModifiedBy>
  <cp:revision>132</cp:revision>
  <dcterms:created xsi:type="dcterms:W3CDTF">2010-12-08T16:11:30Z</dcterms:created>
  <dcterms:modified xsi:type="dcterms:W3CDTF">2017-01-26T11:50:55Z</dcterms:modified>
</cp:coreProperties>
</file>