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3" r:id="rId3"/>
    <p:sldId id="296" r:id="rId4"/>
    <p:sldId id="327" r:id="rId5"/>
    <p:sldId id="322" r:id="rId6"/>
    <p:sldId id="323" r:id="rId7"/>
    <p:sldId id="324" r:id="rId8"/>
    <p:sldId id="325" r:id="rId9"/>
    <p:sldId id="326" r:id="rId10"/>
    <p:sldId id="328" r:id="rId11"/>
    <p:sldId id="329" r:id="rId12"/>
    <p:sldId id="337" r:id="rId13"/>
    <p:sldId id="332" r:id="rId14"/>
    <p:sldId id="338" r:id="rId15"/>
    <p:sldId id="333" r:id="rId16"/>
    <p:sldId id="335" r:id="rId17"/>
    <p:sldId id="334" r:id="rId18"/>
    <p:sldId id="312" r:id="rId19"/>
    <p:sldId id="317" r:id="rId20"/>
    <p:sldId id="330" r:id="rId21"/>
    <p:sldId id="331" r:id="rId22"/>
    <p:sldId id="339" r:id="rId23"/>
    <p:sldId id="28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AAAD23"/>
    <a:srgbClr val="8C6844"/>
    <a:srgbClr val="18A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96803" autoAdjust="0"/>
  </p:normalViewPr>
  <p:slideViewPr>
    <p:cSldViewPr>
      <p:cViewPr>
        <p:scale>
          <a:sx n="75" d="100"/>
          <a:sy n="75" d="100"/>
        </p:scale>
        <p:origin x="-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B8CBB-562A-499F-96A2-9C1B9CADDA04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303FD-7DCB-46B2-AC28-B333E0C3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9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81D10B-3E4A-4AE2-8273-4B83AC554ACC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830A47-E889-49ED-A01B-00107351E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48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E895D-FBF2-4292-8ECC-9AB52035F976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E5C1-278A-4A32-9267-FC1ABE72C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4807-5245-4AA0-AEA3-24A56B967203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A2A8-8A42-4EE2-9051-0F5F05BF3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A94E-BA2D-46A2-988D-F2205AFDFCB0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27A3-71A7-4E0F-8DCF-AAB415D4C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3822-86D3-415D-A226-D64A9B29923A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65EC-E41E-408E-9A5E-F4DEE4890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570E-29B1-4F5A-A8AC-A836C2B36DC3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2F1-D525-4A3E-A4E3-939E22960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738F-B17B-4F98-838F-8F2E2834ED54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C321-2C8D-46AF-BE38-FF9BD8609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3AC3-3BCE-4B4A-B191-34215A95102D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42EC-4E72-4601-9474-33C5BF352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917E-B953-47A9-BA7A-EB4CD3D4A90E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F71C-6214-4AD4-84FC-49082111D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E421-C10F-4C8C-9FA0-09B613967DF6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9C7C-F090-4AB9-940C-DE4EE3918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61C7-888A-451B-8A14-F2CEF5F6755A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B932-CFDD-4E2E-9823-2E4AED63E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9D61-3586-4CCA-9CED-E9DB72E47395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0810-359E-4FD0-9C72-46687768A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1F8D41-2CDB-408E-8B26-693351C74AD6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5DAB79-C8D9-4C8F-B9D4-C67D78981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92D05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I-</a:t>
            </a:r>
            <a:r>
              <a:rPr lang="ru-RU" sz="3200" dirty="0" err="1" smtClean="0">
                <a:solidFill>
                  <a:srgbClr val="FF0000"/>
                </a:solidFill>
              </a:rPr>
              <a:t>жартыжылдық</a:t>
            </a:r>
            <a:r>
              <a:rPr lang="kk-KZ" sz="3200" dirty="0" smtClean="0">
                <a:solidFill>
                  <a:srgbClr val="FF0000"/>
                </a:solidFill>
              </a:rPr>
              <a:t> тәрбие жұмысының есебі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196752"/>
            <a:ext cx="3961010" cy="4375373"/>
          </a:xfrm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kk-KZ" sz="2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</a:t>
            </a:r>
            <a:r>
              <a:rPr lang="kk-KZ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Өзін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kk-KZ" sz="2400" dirty="0" smtClean="0">
                <a:solidFill>
                  <a:srgbClr val="FF0000"/>
                </a:solidFill>
              </a:rPr>
              <a:t> өзі қол жұмсау жағдайын болдырмау үшін өткізілген іс 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kk-KZ" sz="2400" dirty="0" smtClean="0">
                <a:solidFill>
                  <a:srgbClr val="FF0000"/>
                </a:solidFill>
              </a:rPr>
              <a:t>шаралар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2016\Desktop\тәрбие фото\20161019_13292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17646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2016\Desktop\Тренинг\IMAG4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48" y="1124744"/>
            <a:ext cx="3362308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2016\Desktop\Тренинг\IMAG41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17032"/>
            <a:ext cx="410445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3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FF0000"/>
                </a:solidFill>
              </a:rPr>
              <a:t>Аққөл мектебінде кездесу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F:\ощд 04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8"/>
            <a:ext cx="3600400" cy="36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ощд 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2484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ощд 0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9476"/>
            <a:ext cx="4608512" cy="330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F:\ощд 035.jpg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49476"/>
            <a:ext cx="4388296" cy="3308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1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1-желто</a:t>
            </a:r>
            <a:r>
              <a:rPr lang="kk-KZ" sz="2000" dirty="0" smtClean="0">
                <a:solidFill>
                  <a:srgbClr val="FF0000"/>
                </a:solidFill>
              </a:rPr>
              <a:t>қсан Президент күніне арналған саптүзеу.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Приемная\Desktop\20161130_12395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Приемная\Desktop\20161130_125604_HDR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386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28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kk-KZ" sz="1800" dirty="0">
                <a:solidFill>
                  <a:srgbClr val="FF0000"/>
                </a:solidFill>
                <a:effectLst/>
              </a:rPr>
              <a:t>15- желтоқсан күні  </a:t>
            </a:r>
            <a:r>
              <a:rPr lang="kk-KZ" sz="1800" dirty="0" smtClean="0">
                <a:solidFill>
                  <a:srgbClr val="FF0000"/>
                </a:solidFill>
                <a:effectLst/>
              </a:rPr>
              <a:t>Тәуелсіздіктің  </a:t>
            </a:r>
            <a:r>
              <a:rPr lang="en-US" sz="1800" dirty="0" smtClean="0">
                <a:solidFill>
                  <a:srgbClr val="FF0000"/>
                </a:solidFill>
                <a:effectLst/>
              </a:rPr>
              <a:t>25 </a:t>
            </a:r>
            <a:r>
              <a:rPr lang="ru-RU" sz="1800" dirty="0" err="1" smtClean="0">
                <a:solidFill>
                  <a:srgbClr val="FF0000"/>
                </a:solidFill>
                <a:effectLst/>
              </a:rPr>
              <a:t>жылды</a:t>
            </a:r>
            <a:r>
              <a:rPr lang="kk-KZ" sz="1800" dirty="0" smtClean="0">
                <a:solidFill>
                  <a:srgbClr val="FF0000"/>
                </a:solidFill>
                <a:effectLst/>
              </a:rPr>
              <a:t>ғына өткен күні   </a:t>
            </a:r>
            <a:r>
              <a:rPr lang="kk-KZ" sz="1800" dirty="0">
                <a:solidFill>
                  <a:srgbClr val="FF0000"/>
                </a:solidFill>
                <a:effectLst/>
              </a:rPr>
              <a:t>бокс турнирі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F:\20161218_15155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176464" cy="368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F:\20161218_15135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04456" cy="3542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4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</a:rPr>
              <a:t>13-</a:t>
            </a:r>
            <a:r>
              <a:rPr lang="ru-RU" sz="2000" dirty="0">
                <a:solidFill>
                  <a:srgbClr val="FF0000"/>
                </a:solidFill>
                <a:effectLst/>
              </a:rPr>
              <a:t>желто</a:t>
            </a:r>
            <a:r>
              <a:rPr lang="kk-KZ" sz="2000" dirty="0">
                <a:solidFill>
                  <a:srgbClr val="FF0000"/>
                </a:solidFill>
                <a:effectLst/>
              </a:rPr>
              <a:t>қсан күні «Астана</a:t>
            </a:r>
            <a:r>
              <a:rPr lang="en-US" sz="2000" dirty="0">
                <a:solidFill>
                  <a:srgbClr val="FF0000"/>
                </a:solidFill>
                <a:effectLst/>
              </a:rPr>
              <a:t>-</a:t>
            </a:r>
            <a:r>
              <a:rPr lang="ru-RU" sz="2000" dirty="0">
                <a:solidFill>
                  <a:srgbClr val="FF0000"/>
                </a:solidFill>
                <a:effectLst/>
              </a:rPr>
              <a:t>т</a:t>
            </a:r>
            <a:r>
              <a:rPr lang="kk-KZ" sz="2000" dirty="0">
                <a:solidFill>
                  <a:srgbClr val="FF0000"/>
                </a:solidFill>
                <a:effectLst/>
              </a:rPr>
              <a:t>әуелсіз еліміздің бойтұмары!» мерекелік </a:t>
            </a:r>
            <a:r>
              <a:rPr lang="kk-KZ" sz="2000" dirty="0" smtClean="0">
                <a:solidFill>
                  <a:srgbClr val="FF0000"/>
                </a:solidFill>
                <a:effectLst/>
              </a:rPr>
              <a:t>концерті</a:t>
            </a:r>
            <a:endParaRPr lang="ru-RU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Объект 4" descr="C:\Users\2016\Desktop\тарбие\20161213_17524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9"/>
            <a:ext cx="40386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2016\Desktop\тарбие\20161213_17570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0386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2016\Desktop\тарбие\20161213_1749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410445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2016\Desktop\тарбие\20161213_1800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88843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27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FF0000"/>
                </a:solidFill>
              </a:rPr>
              <a:t>Тәуелсіздіктің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25 </a:t>
            </a:r>
            <a:r>
              <a:rPr lang="ru-RU" sz="1800" dirty="0" err="1" smtClean="0">
                <a:solidFill>
                  <a:srgbClr val="FF0000"/>
                </a:solidFill>
              </a:rPr>
              <a:t>жылды</a:t>
            </a:r>
            <a:r>
              <a:rPr lang="kk-KZ" sz="1800" dirty="0" smtClean="0">
                <a:solidFill>
                  <a:srgbClr val="FF0000"/>
                </a:solidFill>
              </a:rPr>
              <a:t>ғы қарсаңында өткен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б</a:t>
            </a:r>
            <a:r>
              <a:rPr lang="ru-RU" sz="1800" dirty="0" err="1" smtClean="0">
                <a:solidFill>
                  <a:srgbClr val="FF0000"/>
                </a:solidFill>
              </a:rPr>
              <a:t>астауыш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апталы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2016\Desktop\Алтынай фото\20161125_13245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0" y="1124744"/>
            <a:ext cx="4038600" cy="315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2016\Desktop\Алтынай фото\20161125_132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96752"/>
            <a:ext cx="4038600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2016\Desktop\Алтынай фото\20161125_1308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21196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2016\Desktop\Алтынай фото\20161125_1333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032448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2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000" dirty="0" smtClean="0">
                <a:solidFill>
                  <a:srgbClr val="FF0000"/>
                </a:solidFill>
              </a:rPr>
              <a:t>Жоғары сыныптарға арналған Жаңа жыл шыршасы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2016\Desktop\тарбие\20161228_17084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" y="1412777"/>
            <a:ext cx="291046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2016\Desktop\тарбие\20161228_17105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4" y="1484785"/>
            <a:ext cx="3553691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2016\Desktop\тарбие\20161228_1654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388843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КЕДЕН ФОТО\DSC_0247 копия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49580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2016\Desktop\тарбие\20161228_1654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680520" cy="303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6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000" dirty="0" smtClean="0">
                <a:solidFill>
                  <a:srgbClr val="FF0000"/>
                </a:solidFill>
              </a:rPr>
              <a:t>Кеден бақылау департаментінің жаңа жылдық сыйлығы</a:t>
            </a:r>
            <a:r>
              <a:rPr lang="kk-KZ" dirty="0" smtClean="0"/>
              <a:t>.</a:t>
            </a:r>
            <a:endParaRPr lang="ru-RU" dirty="0"/>
          </a:p>
        </p:txBody>
      </p:sp>
      <p:pic>
        <p:nvPicPr>
          <p:cNvPr id="5" name="Объект 4" descr="F:\КЕДЕН ФОТО\DSC_0246 копия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038600" cy="282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F:\КЕДЕН ФОТО\DSC_0257 копия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40769"/>
            <a:ext cx="4038600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КЕДЕН ФОТО\DSC_0267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32048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КЕДЕН ФОТО\DSC_0281 копия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39248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effectLst/>
                <a:latin typeface="+mn-lt"/>
              </a:rPr>
              <a:t>Ашық тәрбие сағаты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b="1" dirty="0" smtClean="0"/>
              <a:t>11</a:t>
            </a:r>
            <a:r>
              <a:rPr lang="en-US" sz="1800" b="1" dirty="0" smtClean="0"/>
              <a:t>-c</a:t>
            </a:r>
            <a:r>
              <a:rPr lang="ru-RU" sz="1800" b="1" dirty="0" err="1" smtClean="0"/>
              <a:t>ыныпта</a:t>
            </a:r>
            <a:r>
              <a:rPr lang="ru-RU" sz="1800" b="1" dirty="0" smtClean="0"/>
              <a:t> «Ба</a:t>
            </a:r>
            <a:r>
              <a:rPr lang="kk-KZ" sz="1800" b="1" dirty="0" smtClean="0"/>
              <a:t>қытым да байлығым денсаулық</a:t>
            </a:r>
            <a:r>
              <a:rPr lang="ru-RU" sz="1800" b="1" dirty="0" smtClean="0"/>
              <a:t>» </a:t>
            </a:r>
            <a:r>
              <a:rPr lang="ru-RU" sz="1800" b="1" dirty="0" err="1" smtClean="0"/>
              <a:t>өткізген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Серкенова</a:t>
            </a:r>
            <a:r>
              <a:rPr lang="ru-RU" sz="1800" b="1" dirty="0" smtClean="0"/>
              <a:t> Г.Б.</a:t>
            </a:r>
          </a:p>
          <a:p>
            <a:r>
              <a:rPr lang="kk-KZ" sz="1800" b="1" dirty="0" smtClean="0"/>
              <a:t>Тәрбие әдіс бірлестігінде  орташа деген баға қойылды.</a:t>
            </a:r>
          </a:p>
          <a:p>
            <a:endParaRPr lang="kk-KZ" sz="1800" dirty="0" smtClean="0"/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k-KZ" sz="1800" dirty="0" smtClean="0"/>
              <a:t> </a:t>
            </a:r>
            <a:r>
              <a:rPr lang="en-US" sz="1800" b="1" dirty="0" smtClean="0"/>
              <a:t>4-c</a:t>
            </a:r>
            <a:r>
              <a:rPr lang="ru-RU" sz="1800" b="1" dirty="0" err="1"/>
              <a:t>ыныпта</a:t>
            </a:r>
            <a:r>
              <a:rPr lang="ru-RU" sz="1800" b="1" dirty="0"/>
              <a:t> </a:t>
            </a:r>
            <a:r>
              <a:rPr lang="ru-RU" sz="1800" b="1" dirty="0" smtClean="0"/>
              <a:t>«</a:t>
            </a:r>
            <a:r>
              <a:rPr lang="kk-KZ" sz="1800" b="1" dirty="0"/>
              <a:t>«Желтоқсан-Тәуелсіздік </a:t>
            </a:r>
            <a:r>
              <a:rPr lang="kk-KZ" sz="1800" b="1" dirty="0" smtClean="0"/>
              <a:t>рухы»</a:t>
            </a:r>
            <a:r>
              <a:rPr lang="ru-RU" sz="1800" b="1" dirty="0" smtClean="0"/>
              <a:t> </a:t>
            </a:r>
            <a:r>
              <a:rPr lang="ru-RU" sz="1800" b="1" dirty="0" err="1"/>
              <a:t>өткізген</a:t>
            </a:r>
            <a:r>
              <a:rPr lang="ru-RU" sz="1800" b="1" dirty="0"/>
              <a:t> </a:t>
            </a:r>
            <a:endParaRPr lang="en-US" sz="1800" b="1" dirty="0" smtClean="0"/>
          </a:p>
          <a:p>
            <a:r>
              <a:rPr lang="ru-RU" sz="1800" b="1" dirty="0" smtClean="0"/>
              <a:t>Алина А</a:t>
            </a:r>
            <a:r>
              <a:rPr lang="kk-KZ" sz="1800" b="1" dirty="0" smtClean="0"/>
              <a:t>.О.</a:t>
            </a:r>
            <a:endParaRPr lang="ru-RU" sz="1800" b="1" dirty="0"/>
          </a:p>
          <a:p>
            <a:r>
              <a:rPr lang="kk-KZ" sz="1800" b="1" dirty="0"/>
              <a:t>Тәрбие әдіс бірлестігінде  </a:t>
            </a:r>
            <a:r>
              <a:rPr lang="kk-KZ" sz="1800" b="1" dirty="0" smtClean="0"/>
              <a:t>жақсы </a:t>
            </a:r>
            <a:r>
              <a:rPr lang="kk-KZ" sz="1800" b="1" dirty="0"/>
              <a:t>деген баға қойылды.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solidFill>
                  <a:srgbClr val="FF0000"/>
                </a:solidFill>
                <a:effectLst/>
              </a:rPr>
              <a:t>Ата</a:t>
            </a:r>
            <a:r>
              <a:rPr lang="en-US" sz="2800" dirty="0">
                <a:solidFill>
                  <a:srgbClr val="FF0000"/>
                </a:solidFill>
                <a:effectLst/>
              </a:rPr>
              <a:t>-</a:t>
            </a:r>
            <a:r>
              <a:rPr lang="ru-RU" sz="2800" dirty="0" err="1">
                <a:solidFill>
                  <a:srgbClr val="FF0000"/>
                </a:solidFill>
                <a:effectLst/>
              </a:rPr>
              <a:t>аналармен</a:t>
            </a:r>
            <a:r>
              <a:rPr lang="kk-KZ" sz="2800" dirty="0">
                <a:solidFill>
                  <a:srgbClr val="FF0000"/>
                </a:solidFill>
                <a:effectLst/>
              </a:rPr>
              <a:t>  </a:t>
            </a:r>
            <a:r>
              <a:rPr lang="kk-KZ" sz="2800" dirty="0" smtClean="0">
                <a:solidFill>
                  <a:srgbClr val="FF0000"/>
                </a:solidFill>
                <a:effectLst/>
              </a:rPr>
              <a:t>жұмыс</a:t>
            </a:r>
            <a:br>
              <a:rPr lang="kk-KZ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7643192" cy="5256584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b="1" dirty="0" smtClean="0"/>
              <a:t>1</a:t>
            </a:r>
            <a:r>
              <a:rPr lang="ru-RU" sz="2000" b="1" dirty="0" smtClean="0"/>
              <a:t>1</a:t>
            </a:r>
            <a:r>
              <a:rPr lang="en-US" sz="2000" b="1" dirty="0" smtClean="0"/>
              <a:t>-c</a:t>
            </a:r>
            <a:r>
              <a:rPr lang="ru-RU" sz="2000" b="1" dirty="0" err="1" smtClean="0"/>
              <a:t>ыныпта</a:t>
            </a:r>
            <a:r>
              <a:rPr lang="ru-RU" sz="2000" b="1" dirty="0" smtClean="0"/>
              <a:t> </a:t>
            </a:r>
            <a:r>
              <a:rPr lang="ru-RU" sz="2000" dirty="0" smtClean="0"/>
              <a:t>26-желто</a:t>
            </a:r>
            <a:r>
              <a:rPr lang="kk-KZ" sz="2000" dirty="0" smtClean="0"/>
              <a:t>қсан күні ата</a:t>
            </a:r>
            <a:r>
              <a:rPr lang="en-US" sz="2000" dirty="0" smtClean="0"/>
              <a:t>-</a:t>
            </a:r>
            <a:r>
              <a:rPr lang="ru-RU" sz="2000" dirty="0" err="1" smtClean="0"/>
              <a:t>аналар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жиналысы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болды</a:t>
            </a:r>
            <a:r>
              <a:rPr lang="kk-KZ" sz="2000" dirty="0" smtClean="0"/>
              <a:t>.Жиналысқа  барлық ата</a:t>
            </a:r>
            <a:r>
              <a:rPr lang="en-US" sz="2000" dirty="0" smtClean="0"/>
              <a:t>-</a:t>
            </a:r>
            <a:r>
              <a:rPr lang="ru-RU" sz="2000" dirty="0" err="1" smtClean="0"/>
              <a:t>аналар</a:t>
            </a:r>
            <a:r>
              <a:rPr lang="ru-RU" sz="2000" dirty="0" smtClean="0"/>
              <a:t> </a:t>
            </a:r>
            <a:r>
              <a:rPr lang="kk-KZ" sz="2000" dirty="0" smtClean="0"/>
              <a:t>қатысты.Күн тәртібінде жаңартылған ҰБТ үлгісі.</a:t>
            </a:r>
          </a:p>
          <a:p>
            <a:pPr marL="457200" lvl="1" indent="0">
              <a:buNone/>
            </a:pPr>
            <a:endParaRPr lang="kk-KZ" sz="2000" dirty="0"/>
          </a:p>
          <a:p>
            <a:pPr marL="457200" lvl="1" indent="0">
              <a:buNone/>
            </a:pPr>
            <a:endParaRPr lang="kk-KZ" sz="2000" dirty="0" smtClean="0"/>
          </a:p>
          <a:p>
            <a:pPr marL="457200" lvl="1" indent="0">
              <a:buNone/>
            </a:pPr>
            <a:r>
              <a:rPr lang="en-US" sz="2000" b="1" dirty="0" smtClean="0"/>
              <a:t>3-c</a:t>
            </a:r>
            <a:r>
              <a:rPr lang="ru-RU" sz="2000" b="1" dirty="0" err="1" smtClean="0"/>
              <a:t>ыныпта</a:t>
            </a:r>
            <a:r>
              <a:rPr lang="en-US" sz="2000" b="1" dirty="0" smtClean="0"/>
              <a:t> 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ru-RU" sz="2000" dirty="0" smtClean="0"/>
              <a:t>-желто</a:t>
            </a:r>
            <a:r>
              <a:rPr lang="kk-KZ" sz="2000" dirty="0"/>
              <a:t>қсан күні ата</a:t>
            </a:r>
            <a:r>
              <a:rPr lang="en-US" sz="2000" dirty="0"/>
              <a:t>-</a:t>
            </a:r>
            <a:r>
              <a:rPr lang="ru-RU" sz="2000" dirty="0" err="1"/>
              <a:t>аналар</a:t>
            </a:r>
            <a:r>
              <a:rPr lang="ru-RU" sz="2000" dirty="0"/>
              <a:t> </a:t>
            </a:r>
            <a:r>
              <a:rPr lang="ru-RU" sz="2000" dirty="0" err="1"/>
              <a:t>жиналысы</a:t>
            </a:r>
            <a:r>
              <a:rPr lang="ru-RU" sz="2000" dirty="0"/>
              <a:t> </a:t>
            </a:r>
            <a:r>
              <a:rPr lang="ru-RU" sz="2000" dirty="0" err="1" smtClean="0"/>
              <a:t>болды</a:t>
            </a:r>
            <a:r>
              <a:rPr lang="en-US" sz="2000" dirty="0" smtClean="0"/>
              <a:t> </a:t>
            </a:r>
            <a:r>
              <a:rPr lang="kk-KZ" sz="2000" dirty="0" smtClean="0"/>
              <a:t>Күн </a:t>
            </a:r>
            <a:r>
              <a:rPr lang="kk-KZ" sz="2000" dirty="0"/>
              <a:t>тәртібінде </a:t>
            </a:r>
            <a:r>
              <a:rPr lang="en-US" sz="2000" dirty="0" smtClean="0"/>
              <a:t> c</a:t>
            </a:r>
            <a:r>
              <a:rPr lang="ru-RU" sz="2000" dirty="0" err="1" smtClean="0"/>
              <a:t>аба</a:t>
            </a:r>
            <a:r>
              <a:rPr lang="kk-KZ" sz="2000" dirty="0" smtClean="0"/>
              <a:t>қ үлгерімінің төмендігі.</a:t>
            </a:r>
            <a:endParaRPr lang="kk-KZ" sz="2000" dirty="0"/>
          </a:p>
          <a:p>
            <a:pPr marL="457200" lvl="1" indent="0">
              <a:buNone/>
            </a:pPr>
            <a:endParaRPr lang="kk-KZ" sz="2000" dirty="0" smtClean="0"/>
          </a:p>
          <a:p>
            <a:pPr marL="457200" lvl="1" indent="0">
              <a:buNone/>
            </a:pPr>
            <a:r>
              <a:rPr lang="kk-KZ" sz="2000" dirty="0" smtClean="0"/>
              <a:t> </a:t>
            </a:r>
          </a:p>
          <a:p>
            <a:pPr marL="457200" lvl="1" indent="0">
              <a:buNone/>
            </a:pPr>
            <a:endParaRPr lang="kk-KZ" sz="2000" dirty="0"/>
          </a:p>
          <a:p>
            <a:pPr marL="136525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kk-KZ" sz="2000" dirty="0" smtClean="0"/>
              <a:t> 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851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39553" y="1484785"/>
            <a:ext cx="7848871" cy="530812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2708920"/>
            <a:ext cx="6768751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endParaRPr lang="kk-KZ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kk-KZ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kk-KZ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Жас ұрпақтың бойында патриоттық сезімді</a:t>
            </a:r>
          </a:p>
          <a:p>
            <a:pPr>
              <a:defRPr/>
            </a:pPr>
            <a:r>
              <a:rPr lang="kk-KZ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қалыптастыру,ұлттық құндылықтарды сақтай білу,</a:t>
            </a:r>
          </a:p>
          <a:p>
            <a:pPr>
              <a:defRPr/>
            </a:pPr>
            <a:r>
              <a:rPr lang="kk-KZ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өз Отанын сүйетін ұлтжанды азамат тәрбиелеу.</a:t>
            </a:r>
          </a:p>
          <a:p>
            <a:pPr>
              <a:defRPr/>
            </a:pPr>
            <a:r>
              <a:rPr lang="kk-KZ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Жан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–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жақты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мәдениетті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тұлға,талғамы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биік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</a:p>
          <a:p>
            <a:pPr>
              <a:defRPr/>
            </a:pP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салауатты,саналы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ұрпақ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тәрбиелеу</a:t>
            </a:r>
            <a:r>
              <a:rPr lang="kk-KZ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”</a:t>
            </a:r>
            <a:endParaRPr lang="kk-KZ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ru-RU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k-KZ" sz="4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тәрбиенің жұмыс істеу</a:t>
            </a:r>
            <a:br>
              <a:rPr lang="kk-KZ" sz="4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sz="4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проблемасы </a:t>
            </a:r>
            <a:r>
              <a:rPr lang="kk-KZ" sz="48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kk-KZ" sz="48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000" dirty="0" smtClean="0">
                <a:solidFill>
                  <a:srgbClr val="FF0000"/>
                </a:solidFill>
              </a:rPr>
              <a:t>Бурабайдағы балаларға арналған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шипажайда  </a:t>
            </a:r>
            <a:r>
              <a:rPr lang="en-US" sz="2000" dirty="0" smtClean="0">
                <a:solidFill>
                  <a:srgbClr val="FF0000"/>
                </a:solidFill>
              </a:rPr>
              <a:t>4 </a:t>
            </a:r>
            <a:r>
              <a:rPr lang="ru-RU" sz="2000" dirty="0" smtClean="0">
                <a:solidFill>
                  <a:srgbClr val="FF0000"/>
                </a:solidFill>
              </a:rPr>
              <a:t>бала </a:t>
            </a:r>
            <a:r>
              <a:rPr lang="ru-RU" sz="2000" dirty="0" err="1" smtClean="0">
                <a:solidFill>
                  <a:srgbClr val="FF0000"/>
                </a:solidFill>
              </a:rPr>
              <a:t>демалып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қайтты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 marL="136525" indent="0">
              <a:buNone/>
            </a:pPr>
            <a:r>
              <a:rPr lang="kk-KZ" b="1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136525" indent="0">
              <a:buNone/>
            </a:pPr>
            <a:r>
              <a:rPr lang="kk-KZ" dirty="0"/>
              <a:t>Қарашаның 26-нан желтоқсанның 15-і аралығында </a:t>
            </a:r>
            <a:r>
              <a:rPr lang="kk-KZ" dirty="0" smtClean="0"/>
              <a:t> </a:t>
            </a:r>
            <a:r>
              <a:rPr lang="kk-KZ" b="1" dirty="0" smtClean="0"/>
              <a:t>5-cынып </a:t>
            </a:r>
            <a:r>
              <a:rPr lang="kk-KZ" b="1" dirty="0"/>
              <a:t>оқушысы Аккузов Адай</a:t>
            </a:r>
            <a:r>
              <a:rPr lang="kk-KZ" b="1" dirty="0" smtClean="0"/>
              <a:t>,</a:t>
            </a:r>
          </a:p>
          <a:p>
            <a:pPr marL="136525" indent="0">
              <a:buNone/>
            </a:pPr>
            <a:r>
              <a:rPr lang="kk-KZ" b="1" dirty="0" smtClean="0"/>
              <a:t>8-cынып </a:t>
            </a:r>
            <a:r>
              <a:rPr lang="kk-KZ" b="1" dirty="0"/>
              <a:t>оқушысы Серәлі Ноян</a:t>
            </a:r>
            <a:r>
              <a:rPr lang="kk-KZ" b="1" dirty="0" smtClean="0"/>
              <a:t>,</a:t>
            </a:r>
          </a:p>
          <a:p>
            <a:pPr marL="136525" indent="0">
              <a:buNone/>
            </a:pPr>
            <a:r>
              <a:rPr lang="kk-KZ" b="1" dirty="0" smtClean="0"/>
              <a:t>7-cынып </a:t>
            </a:r>
            <a:r>
              <a:rPr lang="kk-KZ" b="1" dirty="0"/>
              <a:t>оқушысы Мұрат Ақнұр</a:t>
            </a:r>
            <a:r>
              <a:rPr lang="kk-KZ" b="1" dirty="0" smtClean="0"/>
              <a:t>,</a:t>
            </a:r>
          </a:p>
          <a:p>
            <a:pPr marL="136525" indent="0">
              <a:buNone/>
            </a:pPr>
            <a:r>
              <a:rPr lang="kk-KZ" b="1" dirty="0" smtClean="0"/>
              <a:t>9-cынып </a:t>
            </a:r>
            <a:r>
              <a:rPr lang="kk-KZ" b="1" dirty="0"/>
              <a:t>оқушысы Бейсенбаев Ерназ </a:t>
            </a:r>
            <a:endParaRPr lang="kk-KZ" b="1" dirty="0" smtClean="0"/>
          </a:p>
          <a:p>
            <a:pPr marL="136525" indent="0">
              <a:buNone/>
            </a:pPr>
            <a:r>
              <a:rPr lang="kk-KZ" dirty="0" smtClean="0"/>
              <a:t>Бурабайда </a:t>
            </a:r>
            <a:r>
              <a:rPr lang="kk-KZ" dirty="0"/>
              <a:t>балаларға арналған шипажайда ем қабылдап келді.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000" dirty="0" smtClean="0">
                <a:solidFill>
                  <a:srgbClr val="FF0000"/>
                </a:solidFill>
              </a:rPr>
              <a:t> Әкім шыршасына қатысып келген оқушылар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kk-KZ" sz="2000" b="1" dirty="0"/>
              <a:t>Ж</a:t>
            </a:r>
            <a:r>
              <a:rPr lang="kk-KZ" sz="2000" b="1" dirty="0" smtClean="0"/>
              <a:t>елтоқсанның  </a:t>
            </a:r>
            <a:r>
              <a:rPr lang="en-US" sz="2000" b="1" dirty="0" smtClean="0"/>
              <a:t>29 </a:t>
            </a:r>
            <a:r>
              <a:rPr lang="ru-RU" sz="2000" b="1" dirty="0" smtClean="0"/>
              <a:t>к</a:t>
            </a:r>
            <a:r>
              <a:rPr lang="kk-KZ" sz="2000" b="1" dirty="0" smtClean="0"/>
              <a:t>үні 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мектепалды даярлық сынып оқушысы Аккузов Мадияр мен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сынып оқушысы А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мантай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Дамир</a:t>
            </a:r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b="1" dirty="0"/>
              <a:t>Әкім шыршасына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барып,Аяз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атадан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сыйлықтарын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қайтты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/>
          <a:lstStyle/>
          <a:p>
            <a:pPr marL="136525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0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Республикалық бокс турнирі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6-9 </a:t>
            </a:r>
            <a:r>
              <a:rPr lang="kk-KZ" dirty="0" smtClean="0"/>
              <a:t>қаңтар аралығында </a:t>
            </a:r>
            <a:r>
              <a:rPr lang="kk-KZ" dirty="0"/>
              <a:t>Красноярда өткен </a:t>
            </a:r>
            <a:r>
              <a:rPr lang="kk-KZ" dirty="0" smtClean="0"/>
              <a:t> Республикалық  бокс турниріне  </a:t>
            </a:r>
            <a:endParaRPr lang="en-US" dirty="0" smtClean="0"/>
          </a:p>
          <a:p>
            <a:r>
              <a:rPr lang="ru-RU" sz="2400" dirty="0" smtClean="0"/>
              <a:t> 6-сынып о</a:t>
            </a:r>
            <a:r>
              <a:rPr lang="kk-KZ" sz="2400" dirty="0" smtClean="0"/>
              <a:t>қушысы Кошпай Әлібек</a:t>
            </a:r>
          </a:p>
          <a:p>
            <a:r>
              <a:rPr lang="ru-RU" sz="2400" dirty="0"/>
              <a:t> </a:t>
            </a:r>
            <a:r>
              <a:rPr lang="en-US" sz="2400" dirty="0" smtClean="0"/>
              <a:t>8</a:t>
            </a:r>
            <a:r>
              <a:rPr lang="ru-RU" sz="2400" dirty="0" smtClean="0"/>
              <a:t>-</a:t>
            </a:r>
            <a:r>
              <a:rPr lang="ru-RU" sz="2400" dirty="0" err="1" smtClean="0"/>
              <a:t>сынып</a:t>
            </a:r>
            <a:r>
              <a:rPr lang="ru-RU" sz="2400" dirty="0" smtClean="0"/>
              <a:t> </a:t>
            </a:r>
            <a:r>
              <a:rPr lang="ru-RU" sz="2400" dirty="0"/>
              <a:t>о</a:t>
            </a:r>
            <a:r>
              <a:rPr lang="kk-KZ" sz="2400" dirty="0"/>
              <a:t>қушысы </a:t>
            </a:r>
            <a:r>
              <a:rPr lang="en-US" sz="2400" dirty="0" smtClean="0"/>
              <a:t>C</a:t>
            </a:r>
            <a:r>
              <a:rPr lang="ru-RU" sz="2400" dirty="0" smtClean="0"/>
              <a:t>ер</a:t>
            </a:r>
            <a:r>
              <a:rPr lang="kk-KZ" sz="2400" dirty="0" smtClean="0"/>
              <a:t>әлі Ноян,Зайкен Н,        Абушахман Е,Амренов Т қатысып келді,бір оқушымыз жүлделі </a:t>
            </a:r>
            <a:r>
              <a:rPr lang="en-US" sz="2400" dirty="0" smtClean="0"/>
              <a:t>3-</a:t>
            </a:r>
            <a:r>
              <a:rPr lang="kk-KZ" sz="2400" dirty="0" smtClean="0"/>
              <a:t>орын алды.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24328" y="1600200"/>
            <a:ext cx="1162472" cy="4525963"/>
          </a:xfrm>
        </p:spPr>
        <p:txBody>
          <a:bodyPr/>
          <a:lstStyle/>
          <a:p>
            <a:endParaRPr lang="kk-KZ" dirty="0" smtClean="0"/>
          </a:p>
          <a:p>
            <a:endParaRPr lang="kk-KZ" dirty="0"/>
          </a:p>
          <a:p>
            <a:r>
              <a:rPr lang="kk-KZ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36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86742" cy="2214578"/>
          </a:xfrm>
        </p:spPr>
        <p:txBody>
          <a:bodyPr/>
          <a:lstStyle/>
          <a:p>
            <a:pPr>
              <a:defRPr/>
            </a:pPr>
            <a:r>
              <a:rPr lang="kk-KZ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endParaRPr lang="ru-RU" sz="8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7" descr="C:\Documents and Settings\Администратор\Мои документы\мишки\Весёлый...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4786313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-конечная звезда 9"/>
          <p:cNvSpPr/>
          <p:nvPr/>
        </p:nvSpPr>
        <p:spPr>
          <a:xfrm>
            <a:off x="2786050" y="1643050"/>
            <a:ext cx="1785950" cy="1928826"/>
          </a:xfrm>
          <a:prstGeom prst="star5">
            <a:avLst/>
          </a:prstGeom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7200" dirty="0">
                <a:solidFill>
                  <a:srgbClr val="FF0000"/>
                </a:solidFill>
                <a:cs typeface="Times New Roman" pitchFamily="18" charset="0"/>
              </a:rPr>
              <a:t>Х</a:t>
            </a:r>
            <a:endParaRPr lang="ru-RU" sz="7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643438" y="1643050"/>
            <a:ext cx="1714512" cy="18573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7200" dirty="0">
                <a:solidFill>
                  <a:srgbClr val="00B0F0"/>
                </a:solidFill>
                <a:cs typeface="Times New Roman" pitchFamily="18" charset="0"/>
              </a:rPr>
              <a:t>М</a:t>
            </a:r>
            <a:endParaRPr lang="ru-RU" sz="72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6500826" y="2214554"/>
            <a:ext cx="1643074" cy="1857388"/>
          </a:xfrm>
          <a:prstGeom prst="star5">
            <a:avLst/>
          </a:prstGeom>
          <a:ln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7200" dirty="0">
                <a:solidFill>
                  <a:srgbClr val="FF0000"/>
                </a:solidFill>
                <a:cs typeface="Times New Roman" pitchFamily="18" charset="0"/>
              </a:rPr>
              <a:t>Е</a:t>
            </a:r>
            <a:endParaRPr lang="ru-RU" sz="7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7500926" y="4143380"/>
            <a:ext cx="1643074" cy="1785950"/>
          </a:xfrm>
          <a:prstGeom prst="star5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7200" dirty="0">
                <a:solidFill>
                  <a:srgbClr val="FF0000"/>
                </a:solidFill>
                <a:cs typeface="Times New Roman" pitchFamily="18" charset="0"/>
              </a:rPr>
              <a:t>Т</a:t>
            </a:r>
            <a:endParaRPr lang="ru-RU" sz="7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3571876"/>
            <a:ext cx="1809728" cy="185738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00B0F0"/>
                </a:solidFill>
                <a:cs typeface="Times New Roman" pitchFamily="18" charset="0"/>
              </a:rPr>
              <a:t>Р</a:t>
            </a:r>
          </a:p>
        </p:txBody>
      </p:sp>
      <p:sp>
        <p:nvSpPr>
          <p:cNvPr id="15" name="5-конечная звезда 14"/>
          <p:cNvSpPr/>
          <p:nvPr/>
        </p:nvSpPr>
        <p:spPr>
          <a:xfrm>
            <a:off x="1595414" y="2786058"/>
            <a:ext cx="1500198" cy="178595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FF0000"/>
                </a:solidFill>
                <a:cs typeface="Times New Roman" pitchFamily="18" charset="0"/>
              </a:rPr>
              <a:t>А</a:t>
            </a:r>
          </a:p>
        </p:txBody>
      </p:sp>
      <p:pic>
        <p:nvPicPr>
          <p:cNvPr id="23562" name="Picture 7" descr="C:\Documents and Settings\Администратор\Мои документы\мишки\Весёлый...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3929063"/>
            <a:ext cx="1928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pPr eaLnBrk="1" hangingPunct="1">
              <a:defRPr/>
            </a:pPr>
            <a:r>
              <a:rPr lang="kk-KZ" sz="3200" dirty="0" smtClean="0">
                <a:solidFill>
                  <a:srgbClr val="FF0000"/>
                </a:solidFill>
              </a:rPr>
              <a:t>Негізгі бағыттар: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19256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6525" indent="0">
              <a:buNone/>
            </a:pPr>
            <a:r>
              <a:rPr lang="kk-KZ" sz="2000" b="1" i="1" dirty="0" smtClean="0">
                <a:solidFill>
                  <a:srgbClr val="0070C0"/>
                </a:solidFill>
              </a:rPr>
              <a:t> </a:t>
            </a:r>
          </a:p>
          <a:p>
            <a:pPr marL="136525" indent="0">
              <a:buNone/>
            </a:pPr>
            <a:r>
              <a:rPr lang="kk-KZ" sz="1800" dirty="0" smtClean="0"/>
              <a:t>1.Дене тәрбиесі мен салауатты өмір салтын қалыптастыру.</a:t>
            </a:r>
            <a:endParaRPr lang="ru-RU" sz="1800" dirty="0" smtClean="0"/>
          </a:p>
          <a:p>
            <a:pPr marL="136525" indent="0">
              <a:buNone/>
            </a:pPr>
            <a:r>
              <a:rPr lang="kk-KZ" sz="1800" dirty="0" smtClean="0"/>
              <a:t>2.  Азататтық патриоттық,құқықтық тәрбие.</a:t>
            </a:r>
            <a:endParaRPr lang="ru-RU" sz="1800" dirty="0" smtClean="0"/>
          </a:p>
          <a:p>
            <a:pPr marL="136525" indent="0">
              <a:buNone/>
            </a:pPr>
            <a:r>
              <a:rPr lang="kk-KZ" sz="1800" dirty="0" smtClean="0"/>
              <a:t>3.Экологиялық тәрбие.</a:t>
            </a:r>
            <a:endParaRPr lang="ru-RU" sz="1800" dirty="0" smtClean="0"/>
          </a:p>
          <a:p>
            <a:pPr marL="136525" indent="0">
              <a:buNone/>
            </a:pPr>
            <a:r>
              <a:rPr lang="kk-KZ" sz="1800" dirty="0" smtClean="0"/>
              <a:t>4. Рухани</a:t>
            </a:r>
            <a:r>
              <a:rPr lang="en-US" sz="1800" dirty="0" smtClean="0"/>
              <a:t>- </a:t>
            </a:r>
            <a:r>
              <a:rPr lang="ru-RU" sz="1800" dirty="0" err="1" smtClean="0"/>
              <a:t>адамгерш</a:t>
            </a:r>
            <a:r>
              <a:rPr lang="kk-KZ" sz="1800" dirty="0" smtClean="0"/>
              <a:t>і</a:t>
            </a:r>
            <a:r>
              <a:rPr lang="ru-RU" sz="1800" dirty="0" err="1" smtClean="0"/>
              <a:t>лік</a:t>
            </a:r>
            <a:r>
              <a:rPr lang="ru-RU" sz="1800" dirty="0" smtClean="0"/>
              <a:t> т</a:t>
            </a:r>
            <a:r>
              <a:rPr lang="kk-KZ" sz="1800" dirty="0" smtClean="0"/>
              <a:t>әрбие.</a:t>
            </a:r>
            <a:endParaRPr lang="ru-RU" sz="1800" dirty="0" smtClean="0"/>
          </a:p>
          <a:p>
            <a:pPr marL="136525" indent="0">
              <a:buNone/>
            </a:pPr>
            <a:r>
              <a:rPr lang="kk-KZ" sz="1800" dirty="0" smtClean="0"/>
              <a:t>5. Эстетикалық тәрбие.</a:t>
            </a:r>
            <a:endParaRPr lang="ru-RU" sz="1800" dirty="0" smtClean="0"/>
          </a:p>
          <a:p>
            <a:pPr marL="136525" indent="0">
              <a:buNone/>
            </a:pPr>
            <a:r>
              <a:rPr lang="kk-KZ" sz="1800" dirty="0" smtClean="0"/>
              <a:t>6. Өзін</a:t>
            </a:r>
            <a:r>
              <a:rPr lang="en-US" sz="1800" dirty="0" smtClean="0"/>
              <a:t>-</a:t>
            </a:r>
            <a:r>
              <a:rPr lang="kk-KZ" sz="1800" dirty="0" smtClean="0"/>
              <a:t>өзі тану мен өзін</a:t>
            </a:r>
            <a:r>
              <a:rPr lang="en-US" sz="1800" dirty="0" smtClean="0"/>
              <a:t>-</a:t>
            </a:r>
            <a:r>
              <a:rPr lang="kk-KZ" sz="1800" dirty="0" smtClean="0"/>
              <a:t>өзі дамыту қажеттілігін қалыптастыру .</a:t>
            </a:r>
            <a:endParaRPr lang="ru-RU" sz="1800" dirty="0" smtClean="0"/>
          </a:p>
          <a:p>
            <a:pPr marL="136525" indent="0">
              <a:buNone/>
            </a:pPr>
            <a:r>
              <a:rPr lang="kk-KZ" sz="1800" dirty="0" smtClean="0"/>
              <a:t> 7. Интеллектуалды мәдениетті дамыту.</a:t>
            </a:r>
          </a:p>
          <a:p>
            <a:pPr marL="136525" indent="0">
              <a:buNone/>
            </a:pPr>
            <a:r>
              <a:rPr lang="en-US" sz="1800" dirty="0" smtClean="0"/>
              <a:t>8</a:t>
            </a:r>
            <a:r>
              <a:rPr lang="kk-KZ" sz="1800" dirty="0" smtClean="0"/>
              <a:t>.Кәсіби</a:t>
            </a:r>
            <a:r>
              <a:rPr lang="en-US" sz="1800" dirty="0" smtClean="0"/>
              <a:t>-</a:t>
            </a:r>
            <a:r>
              <a:rPr lang="ru-RU" sz="1800" dirty="0" err="1" smtClean="0"/>
              <a:t>шы</a:t>
            </a:r>
            <a:r>
              <a:rPr lang="kk-KZ" sz="1800" dirty="0" smtClean="0"/>
              <a:t>ғармашылық тәрбие.</a:t>
            </a:r>
          </a:p>
          <a:p>
            <a:pPr marL="136525" indent="0">
              <a:buNone/>
            </a:pPr>
            <a:r>
              <a:rPr lang="en-US" sz="1800" dirty="0" smtClean="0"/>
              <a:t>9</a:t>
            </a:r>
            <a:r>
              <a:rPr lang="kk-KZ" sz="1800" dirty="0" smtClean="0"/>
              <a:t>.Отбасы тәрбиесі</a:t>
            </a:r>
          </a:p>
          <a:p>
            <a:pPr marL="136525" indent="0">
              <a:buNone/>
            </a:pPr>
            <a:r>
              <a:rPr lang="en-US" sz="1800" dirty="0" smtClean="0"/>
              <a:t>10</a:t>
            </a:r>
            <a:r>
              <a:rPr lang="kk-KZ" sz="1800" dirty="0" smtClean="0"/>
              <a:t>.Еңбек  және экономикаылық тәрбие</a:t>
            </a:r>
          </a:p>
          <a:p>
            <a:pPr marL="136525" indent="0">
              <a:buNone/>
            </a:pPr>
            <a:r>
              <a:rPr lang="ru-RU" sz="1800" dirty="0" smtClean="0"/>
              <a:t>11</a:t>
            </a:r>
            <a:r>
              <a:rPr lang="kk-KZ" sz="1800" dirty="0" smtClean="0"/>
              <a:t>.Әлеуметтік мәнді және жеке қасиеттерін қалыптастыру.</a:t>
            </a:r>
          </a:p>
          <a:p>
            <a:pPr marL="136525" indent="0">
              <a:buNone/>
            </a:pPr>
            <a:r>
              <a:rPr lang="en-US" sz="1800" dirty="0" smtClean="0"/>
              <a:t>12</a:t>
            </a:r>
            <a:r>
              <a:rPr lang="kk-KZ" sz="1800" dirty="0" smtClean="0"/>
              <a:t>.Коммуникативті мәдениетті қалыптастыру.</a:t>
            </a:r>
            <a:endParaRPr lang="ru-RU" sz="18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sz="1600" dirty="0" smtClean="0"/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defRPr/>
            </a:pPr>
            <a:endParaRPr lang="ru-RU" sz="1200" dirty="0" smtClean="0"/>
          </a:p>
          <a:p>
            <a:pPr eaLnBrk="1" hangingPunct="1">
              <a:defRPr/>
            </a:pPr>
            <a:endParaRPr lang="ru-RU" sz="1200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Ұстаздар мерекесі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2016\Desktop\Тренинг\IMAG406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7"/>
            <a:ext cx="403860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2016\Desktop\Тренинг\IMAG405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4745"/>
            <a:ext cx="403860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2016\Desktop\Тренинг\IMAG40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4077072"/>
            <a:ext cx="3228975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Алтын </a:t>
            </a:r>
            <a:r>
              <a:rPr lang="ru-RU" dirty="0" err="1" smtClean="0">
                <a:solidFill>
                  <a:srgbClr val="FF0000"/>
                </a:solidFill>
              </a:rPr>
              <a:t>күз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шағын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орталықта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2016\Desktop\тәрбие фото\20161021_11352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5"/>
            <a:ext cx="4038600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2016\Desktop\тәрбие фото\20161021_1142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4785"/>
            <a:ext cx="40386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2016\Desktop\тәрбие фото\20161021_1127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3429000"/>
            <a:ext cx="4657725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ҚР тәуелсіздігіне </a:t>
            </a:r>
            <a:r>
              <a:rPr lang="en-US" sz="2400" dirty="0" smtClean="0">
                <a:solidFill>
                  <a:srgbClr val="FF0000"/>
                </a:solidFill>
              </a:rPr>
              <a:t>25 </a:t>
            </a:r>
            <a:r>
              <a:rPr lang="kk-KZ" sz="2400" dirty="0" smtClean="0">
                <a:solidFill>
                  <a:srgbClr val="FF0000"/>
                </a:solidFill>
              </a:rPr>
              <a:t>жылдығына арналған денсаулық</a:t>
            </a:r>
            <a:br>
              <a:rPr lang="kk-KZ" sz="2400" dirty="0" smtClean="0">
                <a:solidFill>
                  <a:srgbClr val="FF0000"/>
                </a:solidFill>
              </a:rPr>
            </a:br>
            <a:r>
              <a:rPr lang="kk-KZ" sz="2400" dirty="0" smtClean="0">
                <a:solidFill>
                  <a:srgbClr val="FF0000"/>
                </a:solidFill>
              </a:rPr>
              <a:t> апталығы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2016\Desktop\тәрбие фото\20161017_1628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3"/>
            <a:ext cx="40386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C:\Users\2016\Desktop\тәрбие фото\20161017_16353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03860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2016\Desktop\тәрбие фото\20161017_164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315715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Алтын күз бастауышта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2016\Desktop\тәрбие фото\20161014_12031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3"/>
            <a:ext cx="433082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2016\Desktop\тәрбие фото\20161014_12135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1"/>
            <a:ext cx="381642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2016\Desktop\тәрбие фото\20161014_1218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89040"/>
            <a:ext cx="4320479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8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kk-KZ" dirty="0" smtClean="0">
                <a:solidFill>
                  <a:srgbClr val="FF0000"/>
                </a:solidFill>
              </a:rPr>
              <a:t>қазан қарттар күні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2016\Desktop\тәрбие фото\20161007_14261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5"/>
            <a:ext cx="403860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2016\Desktop\тәрбие фото\20161007_144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0386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2016\Desktop\тәрбие фото\20161007_1453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3573016"/>
            <a:ext cx="4886325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4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Ана мектебінің жұмысы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2016\Desktop\тәрбие фото\20161011_11314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147248" cy="3586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3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742117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5294</TotalTime>
  <Words>430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 I-жартыжылдық тәрбие жұмысының есебі</vt:lpstr>
      <vt:lpstr>тәрбиенің жұмыс істеу  проблемасы :</vt:lpstr>
      <vt:lpstr>Негізгі бағыттар:</vt:lpstr>
      <vt:lpstr>Ұстаздар мерекесі</vt:lpstr>
      <vt:lpstr>Алтын күз шағын орталықта</vt:lpstr>
      <vt:lpstr>ҚР тәуелсіздігіне 25 жылдығына арналған денсаулық  апталығы</vt:lpstr>
      <vt:lpstr>Алтын күз бастауышта</vt:lpstr>
      <vt:lpstr>1-қазан қарттар күні </vt:lpstr>
      <vt:lpstr>Ана мектебінің жұмысы</vt:lpstr>
      <vt:lpstr>Өзін- өзі қол жұмсау жағдайын болдырмау үшін өткізілген іс -шаралар</vt:lpstr>
      <vt:lpstr>Аққөл мектебінде кездесу</vt:lpstr>
      <vt:lpstr>1-желтоқсан Президент күніне арналған саптүзеу.</vt:lpstr>
      <vt:lpstr>15- желтоқсан күні  Тәуелсіздіктің  25 жылдығына өткен күні   бокс турнирі </vt:lpstr>
      <vt:lpstr>13-желтоқсан күні «Астана-тәуелсіз еліміздің бойтұмары!» мерекелік концерті</vt:lpstr>
      <vt:lpstr>Тәуелсіздіктің 25 жылдығы қарсаңында өткен бастауыш апталы</vt:lpstr>
      <vt:lpstr>Жоғары сыныптарға арналған Жаңа жыл шыршасы</vt:lpstr>
      <vt:lpstr>Кеден бақылау департаментінің жаңа жылдық сыйлығы.</vt:lpstr>
      <vt:lpstr>Ашық тәрбие сағаты</vt:lpstr>
      <vt:lpstr>Ата-аналармен  жұмыс  </vt:lpstr>
      <vt:lpstr>Бурабайдағы балаларға арналған  шипажайда  4 бала демалып қайтты</vt:lpstr>
      <vt:lpstr> Әкім шыршасына қатысып келген оқушылар</vt:lpstr>
      <vt:lpstr>Республикалық бокс турнирі</vt:lpstr>
      <vt:lpstr>НАЗАРЛАРЫҢЫЗҒА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приветствует Леонова Валентина Ивановна</dc:title>
  <dc:creator>Zver</dc:creator>
  <cp:lastModifiedBy>2016</cp:lastModifiedBy>
  <cp:revision>378</cp:revision>
  <dcterms:created xsi:type="dcterms:W3CDTF">2009-03-13T13:41:19Z</dcterms:created>
  <dcterms:modified xsi:type="dcterms:W3CDTF">2017-01-09T11:20:28Z</dcterms:modified>
</cp:coreProperties>
</file>