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87" r:id="rId3"/>
    <p:sldId id="288" r:id="rId4"/>
    <p:sldId id="289" r:id="rId5"/>
    <p:sldId id="269" r:id="rId6"/>
    <p:sldId id="259" r:id="rId7"/>
    <p:sldId id="290" r:id="rId8"/>
    <p:sldId id="311" r:id="rId9"/>
    <p:sldId id="261" r:id="rId10"/>
    <p:sldId id="312" r:id="rId11"/>
    <p:sldId id="301" r:id="rId12"/>
    <p:sldId id="262" r:id="rId13"/>
    <p:sldId id="276" r:id="rId14"/>
    <p:sldId id="263" r:id="rId15"/>
    <p:sldId id="265" r:id="rId16"/>
    <p:sldId id="277" r:id="rId17"/>
    <p:sldId id="278" r:id="rId18"/>
    <p:sldId id="293" r:id="rId19"/>
    <p:sldId id="294" r:id="rId20"/>
    <p:sldId id="313" r:id="rId21"/>
    <p:sldId id="314" r:id="rId22"/>
    <p:sldId id="280" r:id="rId23"/>
    <p:sldId id="296" r:id="rId24"/>
    <p:sldId id="303" r:id="rId25"/>
    <p:sldId id="304" r:id="rId26"/>
    <p:sldId id="305" r:id="rId27"/>
    <p:sldId id="306" r:id="rId28"/>
    <p:sldId id="307" r:id="rId29"/>
    <p:sldId id="283" r:id="rId30"/>
    <p:sldId id="271" r:id="rId31"/>
    <p:sldId id="30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DB31B7"/>
    <a:srgbClr val="FF0000"/>
    <a:srgbClr val="FF220E"/>
    <a:srgbClr val="0FF514"/>
    <a:srgbClr val="EC2033"/>
    <a:srgbClr val="5DBC50"/>
    <a:srgbClr val="0FB5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6" autoAdjust="0"/>
    <p:restoredTop sz="94660"/>
  </p:normalViewPr>
  <p:slideViewPr>
    <p:cSldViewPr>
      <p:cViewPr>
        <p:scale>
          <a:sx n="66" d="100"/>
          <a:sy n="66" d="100"/>
        </p:scale>
        <p:origin x="-14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4D27FD-915A-44DB-85A5-308CFC44CF82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1AA862-74A6-4650-845F-1218A82CA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64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k-KZ" smtClean="0"/>
              <a:t>тапсырма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D0257D-9761-4A2E-A2CE-50C7ED0B0195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2BFC15-EDE3-462A-80EB-4D57F3FF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50F6B8-9FB9-4A50-825A-4EFBBA6D1222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0F7EE2-EF43-47D1-93D4-132370D6D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576BF65-55A0-4ECE-8126-647B8EFD21D2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D58939-D307-4536-94CE-1C46B076B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E82237-B84D-4054-AB4D-677B39BA9FDD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7E07F0-24EE-4F70-AC1F-B63260C10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1580B45-D7F6-4EC5-BD15-351B18E441C5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E79B952-AA84-4B8E-993A-1DAA9E339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FFD905-C492-42F6-8214-05F65F703A45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F9C5E6-23E5-4EC4-85F6-5B52C3E15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C8CB27-FE6D-43BD-8E9A-C27958563C79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4FA04E-62A3-4063-81AE-00DA2D1ED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E05633-E8B6-4135-AEC9-0F5CFD48B7FD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014CC-8FB2-4E0D-9A58-9629F298C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672D34-10FF-4EAB-92E9-C0ED8EAB5831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D2E403-DE37-44A2-944B-3025234D1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9979B7-A883-438B-8551-384E1A2A02EC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FE3A54-6B73-479B-920C-476869EAA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DF693E-8182-4911-B1B4-E36835B6A876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19ACD3-C596-49B5-AE0C-3E7D75299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CF44326-5A3B-4636-ABEF-8234A7FB6789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CCF3F4-2771-46ED-9818-15836B44D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40;&#1091;&#1076;&#1080;&#1086;_0001.wma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434138" y="5657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1214414" y="692696"/>
            <a:ext cx="7792442" cy="4965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51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endParaRPr lang="ru-RU" sz="3600" b="1" i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Менің анам.</a:t>
            </a:r>
          </a:p>
          <a:p>
            <a:pPr algn="ctr"/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Заттар тобын</a:t>
            </a:r>
          </a:p>
          <a:p>
            <a:pPr algn="ctr"/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салыстырамын</a:t>
            </a:r>
          </a:p>
          <a:p>
            <a:pPr algn="ctr"/>
            <a:r>
              <a:rPr lang="en-US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kk-KZ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ілері.</a:t>
            </a:r>
            <a:r>
              <a:rPr lang="ru-RU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 rot="21239228">
            <a:off x="3138193" y="4585547"/>
            <a:ext cx="4429157" cy="1500198"/>
            <a:chOff x="838003" y="5650437"/>
            <a:chExt cx="2211034" cy="1193452"/>
          </a:xfrm>
        </p:grpSpPr>
        <p:sp>
          <p:nvSpPr>
            <p:cNvPr id="14" name="Полилиния 13"/>
            <p:cNvSpPr/>
            <p:nvPr/>
          </p:nvSpPr>
          <p:spPr>
            <a:xfrm>
              <a:off x="838003" y="5650437"/>
              <a:ext cx="2211034" cy="1193452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dirty="0" smtClean="0"/>
                <a:t>Видео көрсету.</a:t>
              </a:r>
              <a:endParaRPr lang="ru-RU" sz="2400" dirty="0"/>
            </a:p>
          </p:txBody>
        </p:sp>
        <p:sp>
          <p:nvSpPr>
            <p:cNvPr id="18438" name="TextBox 14"/>
            <p:cNvSpPr txBox="1">
              <a:spLocks noChangeArrowheads="1"/>
            </p:cNvSpPr>
            <p:nvPr/>
          </p:nvSpPr>
          <p:spPr bwMode="auto">
            <a:xfrm>
              <a:off x="985041" y="5774914"/>
              <a:ext cx="1604783" cy="56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sz="4000" b="1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28729" y="357166"/>
            <a:ext cx="67866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kk-KZ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571472" y="2143116"/>
            <a:ext cx="4143404" cy="3667130"/>
            <a:chOff x="423512" y="3645024"/>
            <a:chExt cx="2966778" cy="2952328"/>
          </a:xfrm>
        </p:grpSpPr>
        <p:sp>
          <p:nvSpPr>
            <p:cNvPr id="11" name="Полилиния 10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2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00533 L 0.21597 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428728" y="3000372"/>
            <a:ext cx="4214842" cy="3286148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0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357158" y="1857364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1  2  3  4  5  6  7  8  9  </a:t>
            </a:r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10 11 12 14 15  16  17 18 19 20                                                                                                     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6357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k-KZ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Оқушылар сандарды оң </a:t>
            </a:r>
          </a:p>
          <a:p>
            <a:pPr algn="ctr"/>
            <a:r>
              <a:rPr lang="kk-KZ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және кері санайды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85786" y="2857496"/>
            <a:ext cx="2967038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88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2428860" y="4643446"/>
            <a:ext cx="4286280" cy="1058347"/>
            <a:chOff x="1289767" y="4930982"/>
            <a:chExt cx="1328738" cy="1058385"/>
          </a:xfrm>
        </p:grpSpPr>
        <p:sp>
          <p:nvSpPr>
            <p:cNvPr id="14" name="Полилиния 13"/>
            <p:cNvSpPr/>
            <p:nvPr/>
          </p:nvSpPr>
          <p:spPr>
            <a:xfrm>
              <a:off x="1289767" y="5288184"/>
              <a:ext cx="1328738" cy="701183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486" name="TextBox 14"/>
            <p:cNvSpPr txBox="1">
              <a:spLocks noChangeArrowheads="1"/>
            </p:cNvSpPr>
            <p:nvPr/>
          </p:nvSpPr>
          <p:spPr bwMode="auto">
            <a:xfrm>
              <a:off x="1500105" y="4930982"/>
              <a:ext cx="1028319" cy="70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2.Сейсенбі</a:t>
              </a:r>
              <a:endPara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488" y="785794"/>
            <a:ext cx="4723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Өздерің білетін </a:t>
            </a:r>
          </a:p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санамақ айтыңдар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7166"/>
            <a:ext cx="2760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00533 L 0.21597 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2571744"/>
            <a:ext cx="2967038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09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4286248" y="285728"/>
            <a:ext cx="4357718" cy="60007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7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дегенім жаман баға,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Алады оны жаман бала.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дегенім нашар баға,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Інішегім нашарлама.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дегенім орта баға, 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Сапасы оның орта ғана.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дегенім жақсы баға,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Алады оны жақсы бала.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дегенім үздік баға,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Оқимыз тек үздік қана.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1752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Санамақ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00533 L 0.21597 0.005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71472" y="3000372"/>
            <a:ext cx="4143404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6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2857488" y="5000634"/>
            <a:ext cx="5643602" cy="941897"/>
            <a:chOff x="485775" y="5661249"/>
            <a:chExt cx="1328738" cy="941931"/>
          </a:xfrm>
        </p:grpSpPr>
        <p:sp>
          <p:nvSpPr>
            <p:cNvPr id="18" name="Полилиния 17"/>
            <p:cNvSpPr/>
            <p:nvPr/>
          </p:nvSpPr>
          <p:spPr>
            <a:xfrm>
              <a:off x="485775" y="5901997"/>
              <a:ext cx="1328738" cy="701183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534" name="TextBox 18"/>
            <p:cNvSpPr txBox="1">
              <a:spLocks noChangeArrowheads="1"/>
            </p:cNvSpPr>
            <p:nvPr/>
          </p:nvSpPr>
          <p:spPr bwMode="auto">
            <a:xfrm>
              <a:off x="827700" y="5661249"/>
              <a:ext cx="722239" cy="646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3.Сәрсенбі</a:t>
              </a:r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128586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Есептерді шығар!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276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9219 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57158" y="4786322"/>
            <a:ext cx="2967038" cy="1882766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7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Облако 6"/>
          <p:cNvSpPr/>
          <p:nvPr/>
        </p:nvSpPr>
        <p:spPr>
          <a:xfrm>
            <a:off x="357158" y="1142984"/>
            <a:ext cx="2643206" cy="3429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7+3</a:t>
            </a:r>
            <a:r>
              <a:rPr lang="ru-RU" sz="3200" dirty="0" smtClean="0"/>
              <a:t>=</a:t>
            </a:r>
          </a:p>
          <a:p>
            <a:pPr algn="ctr"/>
            <a:r>
              <a:rPr lang="kk-KZ" sz="3200" dirty="0" smtClean="0"/>
              <a:t>6-3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8" name="Облако 7"/>
          <p:cNvSpPr/>
          <p:nvPr/>
        </p:nvSpPr>
        <p:spPr>
          <a:xfrm>
            <a:off x="2214546" y="2214554"/>
            <a:ext cx="3000396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8+2</a:t>
            </a:r>
            <a:r>
              <a:rPr lang="ru-RU" sz="3200" dirty="0" smtClean="0"/>
              <a:t>=</a:t>
            </a:r>
          </a:p>
          <a:p>
            <a:pPr algn="ctr"/>
            <a:r>
              <a:rPr lang="ru-RU" sz="3200" dirty="0" smtClean="0"/>
              <a:t>7-5=</a:t>
            </a:r>
            <a:endParaRPr lang="ru-RU" sz="3200" dirty="0"/>
          </a:p>
        </p:txBody>
      </p:sp>
      <p:sp>
        <p:nvSpPr>
          <p:cNvPr id="9" name="Облако 8"/>
          <p:cNvSpPr/>
          <p:nvPr/>
        </p:nvSpPr>
        <p:spPr>
          <a:xfrm>
            <a:off x="4214810" y="285728"/>
            <a:ext cx="2643206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6+4</a:t>
            </a:r>
            <a:r>
              <a:rPr lang="ru-RU" sz="3200" dirty="0" smtClean="0"/>
              <a:t>=</a:t>
            </a:r>
          </a:p>
          <a:p>
            <a:pPr algn="ctr"/>
            <a:r>
              <a:rPr lang="ru-RU" sz="3200" dirty="0" smtClean="0"/>
              <a:t>8-4=</a:t>
            </a:r>
            <a:endParaRPr lang="ru-RU" sz="3200" dirty="0"/>
          </a:p>
        </p:txBody>
      </p:sp>
      <p:sp>
        <p:nvSpPr>
          <p:cNvPr id="10" name="Облако 9"/>
          <p:cNvSpPr/>
          <p:nvPr/>
        </p:nvSpPr>
        <p:spPr>
          <a:xfrm>
            <a:off x="6143636" y="2000240"/>
            <a:ext cx="2643206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9+1</a:t>
            </a:r>
            <a:r>
              <a:rPr lang="ru-RU" sz="3200" dirty="0" smtClean="0"/>
              <a:t>=</a:t>
            </a:r>
          </a:p>
          <a:p>
            <a:pPr algn="ctr"/>
            <a:r>
              <a:rPr lang="ru-RU" sz="3200" dirty="0" smtClean="0"/>
              <a:t>3-2=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14282" y="3760788"/>
            <a:ext cx="2967038" cy="2882922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1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Облако 6"/>
          <p:cNvSpPr/>
          <p:nvPr/>
        </p:nvSpPr>
        <p:spPr>
          <a:xfrm>
            <a:off x="428596" y="285728"/>
            <a:ext cx="2643206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7+3</a:t>
            </a:r>
            <a:r>
              <a:rPr lang="ru-RU" sz="3200" dirty="0" smtClean="0"/>
              <a:t>=10</a:t>
            </a:r>
          </a:p>
          <a:p>
            <a:pPr algn="ctr"/>
            <a:r>
              <a:rPr lang="kk-KZ" sz="3200" dirty="0" smtClean="0"/>
              <a:t>6-3</a:t>
            </a:r>
            <a:r>
              <a:rPr lang="ru-RU" sz="3200" dirty="0" smtClean="0"/>
              <a:t>=3</a:t>
            </a:r>
            <a:endParaRPr lang="ru-RU" sz="3200" dirty="0"/>
          </a:p>
        </p:txBody>
      </p:sp>
      <p:sp>
        <p:nvSpPr>
          <p:cNvPr id="8" name="Облако 7"/>
          <p:cNvSpPr/>
          <p:nvPr/>
        </p:nvSpPr>
        <p:spPr>
          <a:xfrm>
            <a:off x="2285984" y="2000240"/>
            <a:ext cx="2643206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8+2</a:t>
            </a:r>
            <a:r>
              <a:rPr lang="ru-RU" sz="3200" dirty="0" smtClean="0"/>
              <a:t>=10</a:t>
            </a:r>
          </a:p>
          <a:p>
            <a:pPr algn="ctr"/>
            <a:r>
              <a:rPr lang="ru-RU" sz="3200" dirty="0" smtClean="0"/>
              <a:t>7-5=3</a:t>
            </a:r>
            <a:endParaRPr lang="ru-RU" sz="3200" dirty="0"/>
          </a:p>
        </p:txBody>
      </p:sp>
      <p:sp>
        <p:nvSpPr>
          <p:cNvPr id="9" name="Облако 8"/>
          <p:cNvSpPr/>
          <p:nvPr/>
        </p:nvSpPr>
        <p:spPr>
          <a:xfrm>
            <a:off x="4500562" y="214290"/>
            <a:ext cx="2643206" cy="17859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6+4</a:t>
            </a:r>
            <a:r>
              <a:rPr lang="ru-RU" sz="3200" dirty="0" smtClean="0"/>
              <a:t>=10</a:t>
            </a:r>
          </a:p>
          <a:p>
            <a:pPr algn="ctr"/>
            <a:r>
              <a:rPr lang="ru-RU" sz="3200" dirty="0" smtClean="0"/>
              <a:t>8-4=4</a:t>
            </a:r>
            <a:endParaRPr lang="ru-RU" sz="3200" dirty="0"/>
          </a:p>
        </p:txBody>
      </p:sp>
      <p:sp>
        <p:nvSpPr>
          <p:cNvPr id="10" name="Облако 9"/>
          <p:cNvSpPr/>
          <p:nvPr/>
        </p:nvSpPr>
        <p:spPr>
          <a:xfrm>
            <a:off x="6143636" y="1928802"/>
            <a:ext cx="264320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 </a:t>
            </a:r>
          </a:p>
          <a:p>
            <a:pPr algn="ctr"/>
            <a:r>
              <a:rPr lang="kk-KZ" sz="3200" dirty="0" smtClean="0"/>
              <a:t>9+1</a:t>
            </a:r>
            <a:r>
              <a:rPr lang="ru-RU" sz="3200" dirty="0" smtClean="0"/>
              <a:t>=10</a:t>
            </a:r>
          </a:p>
          <a:p>
            <a:pPr algn="ctr"/>
            <a:r>
              <a:rPr lang="ru-RU" sz="3200" dirty="0" smtClean="0"/>
              <a:t>3-2=1</a:t>
            </a:r>
            <a:endParaRPr lang="ru-RU" sz="32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929058" y="4143380"/>
            <a:ext cx="4000528" cy="755524"/>
          </a:xfrm>
          <a:prstGeom prst="wedgeEllipseCallout">
            <a:avLst>
              <a:gd name="adj1" fmla="val -89178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>Рахмет,достар!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571736" y="2786058"/>
            <a:ext cx="2967038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3500431" y="4714884"/>
            <a:ext cx="4572032" cy="1054381"/>
            <a:chOff x="485775" y="4067481"/>
            <a:chExt cx="1328738" cy="2535699"/>
          </a:xfrm>
        </p:grpSpPr>
        <p:sp>
          <p:nvSpPr>
            <p:cNvPr id="18" name="Полилиния 17"/>
            <p:cNvSpPr/>
            <p:nvPr/>
          </p:nvSpPr>
          <p:spPr>
            <a:xfrm>
              <a:off x="485775" y="4432942"/>
              <a:ext cx="1328738" cy="2170238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631" name="TextBox 18"/>
            <p:cNvSpPr txBox="1">
              <a:spLocks noChangeArrowheads="1"/>
            </p:cNvSpPr>
            <p:nvPr/>
          </p:nvSpPr>
          <p:spPr bwMode="auto">
            <a:xfrm>
              <a:off x="728578" y="4067481"/>
              <a:ext cx="707301" cy="155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4.Бейсенбі</a:t>
              </a:r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85720" y="1000108"/>
            <a:ext cx="5472113" cy="12239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7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Сандардың көршісін тап!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66"/>
            <a:ext cx="2760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285852" y="3500438"/>
            <a:ext cx="2967038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ятно 1 10"/>
          <p:cNvSpPr/>
          <p:nvPr/>
        </p:nvSpPr>
        <p:spPr>
          <a:xfrm>
            <a:off x="357158" y="1428736"/>
            <a:ext cx="2200284" cy="23574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2; 6;</a:t>
            </a:r>
            <a:endParaRPr lang="ru-RU" sz="3200" dirty="0"/>
          </a:p>
        </p:txBody>
      </p:sp>
      <p:sp>
        <p:nvSpPr>
          <p:cNvPr id="12" name="Пятно 1 11"/>
          <p:cNvSpPr/>
          <p:nvPr/>
        </p:nvSpPr>
        <p:spPr>
          <a:xfrm>
            <a:off x="2428860" y="1285860"/>
            <a:ext cx="2200284" cy="21431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5;8;</a:t>
            </a:r>
            <a:endParaRPr lang="ru-RU" sz="4000" dirty="0"/>
          </a:p>
        </p:txBody>
      </p:sp>
      <p:sp>
        <p:nvSpPr>
          <p:cNvPr id="13" name="Пятно 1 12"/>
          <p:cNvSpPr/>
          <p:nvPr/>
        </p:nvSpPr>
        <p:spPr>
          <a:xfrm>
            <a:off x="4643438" y="1785926"/>
            <a:ext cx="2200284" cy="21431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4; 7;</a:t>
            </a:r>
            <a:endParaRPr lang="ru-RU" sz="3600" dirty="0"/>
          </a:p>
        </p:txBody>
      </p:sp>
      <p:sp>
        <p:nvSpPr>
          <p:cNvPr id="14" name="Пятно 1 13"/>
          <p:cNvSpPr/>
          <p:nvPr/>
        </p:nvSpPr>
        <p:spPr>
          <a:xfrm>
            <a:off x="6943716" y="1428736"/>
            <a:ext cx="2200284" cy="21431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1; 3</a:t>
            </a:r>
            <a:r>
              <a:rPr lang="kk-KZ" sz="4000" dirty="0" smtClean="0"/>
              <a:t>;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85728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Сандардың көршісін тап!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928662" y="3286124"/>
            <a:ext cx="4214842" cy="3381378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ятно 1 10"/>
          <p:cNvSpPr/>
          <p:nvPr/>
        </p:nvSpPr>
        <p:spPr>
          <a:xfrm>
            <a:off x="285720" y="357166"/>
            <a:ext cx="2571768" cy="27146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1;2;3 </a:t>
            </a:r>
          </a:p>
          <a:p>
            <a:pPr algn="ctr"/>
            <a:r>
              <a:rPr lang="kk-KZ" sz="4000" dirty="0" smtClean="0"/>
              <a:t>5;6;7</a:t>
            </a:r>
            <a:endParaRPr lang="ru-RU" sz="4000" dirty="0"/>
          </a:p>
        </p:txBody>
      </p:sp>
      <p:sp>
        <p:nvSpPr>
          <p:cNvPr id="12" name="Пятно 1 11"/>
          <p:cNvSpPr/>
          <p:nvPr/>
        </p:nvSpPr>
        <p:spPr>
          <a:xfrm>
            <a:off x="4857752" y="214290"/>
            <a:ext cx="2286016" cy="2857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4;5;6</a:t>
            </a:r>
          </a:p>
          <a:p>
            <a:pPr algn="ctr"/>
            <a:r>
              <a:rPr lang="kk-KZ" sz="2800" dirty="0" smtClean="0"/>
              <a:t>7;8;9</a:t>
            </a:r>
            <a:endParaRPr lang="ru-RU" sz="2800" dirty="0"/>
          </a:p>
        </p:txBody>
      </p:sp>
      <p:sp>
        <p:nvSpPr>
          <p:cNvPr id="13" name="Пятно 1 12"/>
          <p:cNvSpPr/>
          <p:nvPr/>
        </p:nvSpPr>
        <p:spPr>
          <a:xfrm>
            <a:off x="2714612" y="1142984"/>
            <a:ext cx="2414598" cy="27146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3;4;5 </a:t>
            </a:r>
          </a:p>
          <a:p>
            <a:pPr algn="ctr"/>
            <a:r>
              <a:rPr lang="kk-KZ" sz="2800" dirty="0" smtClean="0"/>
              <a:t>6;7;</a:t>
            </a:r>
            <a:r>
              <a:rPr lang="kk-KZ" sz="4000" dirty="0" smtClean="0"/>
              <a:t>8</a:t>
            </a:r>
            <a:endParaRPr lang="ru-RU" sz="4000" dirty="0"/>
          </a:p>
        </p:txBody>
      </p:sp>
      <p:sp>
        <p:nvSpPr>
          <p:cNvPr id="14" name="Пятно 1 13"/>
          <p:cNvSpPr/>
          <p:nvPr/>
        </p:nvSpPr>
        <p:spPr>
          <a:xfrm>
            <a:off x="6072198" y="2285992"/>
            <a:ext cx="2714612" cy="25717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0;1;2 </a:t>
            </a:r>
          </a:p>
          <a:p>
            <a:pPr algn="ctr"/>
            <a:r>
              <a:rPr lang="kk-KZ" sz="3200" dirty="0" smtClean="0"/>
              <a:t>2;3; 4</a:t>
            </a:r>
            <a:endParaRPr lang="ru-RU" sz="3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5429256" y="4714884"/>
            <a:ext cx="3214710" cy="1327028"/>
          </a:xfrm>
          <a:prstGeom prst="wedgeEllipseCallout">
            <a:avLst>
              <a:gd name="adj1" fmla="val -125084"/>
              <a:gd name="adj2" fmla="val -3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Алақай, жарайсыңдар!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902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kk-KZ" sz="28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Піл мен оның баласы орманды </a:t>
            </a:r>
          </a:p>
          <a:p>
            <a:pPr algn="ctr"/>
            <a:r>
              <a:rPr lang="kk-KZ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аралап келе жатады.</a:t>
            </a:r>
          </a:p>
        </p:txBody>
      </p:sp>
      <p:pic>
        <p:nvPicPr>
          <p:cNvPr id="6" name="Picture 2" descr="C:\Users\home\Desktop\b9c79fb0dc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3714776" cy="38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home\Desktop\ce7daa6dc80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rcRect l="8400" t="17856" r="7600" b="11584"/>
          <a:stretch>
            <a:fillRect/>
          </a:stretch>
        </p:blipFill>
        <p:spPr bwMode="auto">
          <a:xfrm>
            <a:off x="3857620" y="1071546"/>
            <a:ext cx="5286380" cy="50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1785926"/>
            <a:ext cx="4214842" cy="3381378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Овальная выноска 9"/>
          <p:cNvSpPr/>
          <p:nvPr/>
        </p:nvSpPr>
        <p:spPr>
          <a:xfrm>
            <a:off x="5429256" y="3500438"/>
            <a:ext cx="3214710" cy="2541474"/>
          </a:xfrm>
          <a:prstGeom prst="wedgeEllipseCallout">
            <a:avLst>
              <a:gd name="adj1" fmla="val -125084"/>
              <a:gd name="adj2" fmla="val -3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Оқулықпен  жұмыс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1785926"/>
            <a:ext cx="4214842" cy="3381378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Овальная выноска 9"/>
          <p:cNvSpPr/>
          <p:nvPr/>
        </p:nvSpPr>
        <p:spPr>
          <a:xfrm>
            <a:off x="5429256" y="3500438"/>
            <a:ext cx="3214710" cy="2541474"/>
          </a:xfrm>
          <a:prstGeom prst="wedgeEllipseCallout">
            <a:avLst>
              <a:gd name="adj1" fmla="val -125084"/>
              <a:gd name="adj2" fmla="val -3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Дәптермен жұмыс.</a:t>
            </a:r>
          </a:p>
          <a:p>
            <a:pPr algn="ctr"/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Қаламмен бастырып сыз.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857620" y="3905250"/>
            <a:ext cx="2967038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5371556" y="5572141"/>
            <a:ext cx="2994473" cy="929752"/>
            <a:chOff x="485775" y="5837699"/>
            <a:chExt cx="1328738" cy="765481"/>
          </a:xfrm>
        </p:grpSpPr>
        <p:sp>
          <p:nvSpPr>
            <p:cNvPr id="18" name="Полилиния 17"/>
            <p:cNvSpPr/>
            <p:nvPr/>
          </p:nvSpPr>
          <p:spPr>
            <a:xfrm>
              <a:off x="485775" y="5901997"/>
              <a:ext cx="1328738" cy="701183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727" name="TextBox 18"/>
            <p:cNvSpPr txBox="1">
              <a:spLocks noChangeArrowheads="1"/>
            </p:cNvSpPr>
            <p:nvPr/>
          </p:nvSpPr>
          <p:spPr bwMode="auto">
            <a:xfrm>
              <a:off x="828370" y="5837699"/>
              <a:ext cx="674456" cy="58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4000" b="1" i="1" dirty="0">
                  <a:latin typeface="Times New Roman" pitchFamily="18" charset="0"/>
                  <a:cs typeface="Times New Roman" pitchFamily="18" charset="0"/>
                </a:rPr>
                <a:t>Жұма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Капля 10"/>
          <p:cNvSpPr/>
          <p:nvPr/>
        </p:nvSpPr>
        <p:spPr>
          <a:xfrm>
            <a:off x="428596" y="2285992"/>
            <a:ext cx="1285884" cy="1357322"/>
          </a:xfrm>
          <a:prstGeom prst="teardrop">
            <a:avLst>
              <a:gd name="adj" fmla="val 107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5 * 4</a:t>
            </a:r>
            <a:endParaRPr lang="ru-RU" sz="2800" dirty="0"/>
          </a:p>
        </p:txBody>
      </p:sp>
      <p:sp>
        <p:nvSpPr>
          <p:cNvPr id="12" name="Капля 11"/>
          <p:cNvSpPr/>
          <p:nvPr/>
        </p:nvSpPr>
        <p:spPr>
          <a:xfrm rot="20877458">
            <a:off x="2482135" y="2259426"/>
            <a:ext cx="1291116" cy="1407565"/>
          </a:xfrm>
          <a:prstGeom prst="teardrop">
            <a:avLst>
              <a:gd name="adj" fmla="val 117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6 * 9</a:t>
            </a:r>
            <a:endParaRPr lang="ru-RU" sz="2800" dirty="0"/>
          </a:p>
        </p:txBody>
      </p:sp>
      <p:sp>
        <p:nvSpPr>
          <p:cNvPr id="13" name="Капля 12"/>
          <p:cNvSpPr/>
          <p:nvPr/>
        </p:nvSpPr>
        <p:spPr>
          <a:xfrm>
            <a:off x="4429124" y="2071678"/>
            <a:ext cx="1557342" cy="1428760"/>
          </a:xfrm>
          <a:prstGeom prst="teardrop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7  * 3</a:t>
            </a:r>
            <a:endParaRPr lang="ru-RU" sz="2800" dirty="0"/>
          </a:p>
        </p:txBody>
      </p:sp>
      <p:sp>
        <p:nvSpPr>
          <p:cNvPr id="14" name="Капля 13"/>
          <p:cNvSpPr/>
          <p:nvPr/>
        </p:nvSpPr>
        <p:spPr>
          <a:xfrm>
            <a:off x="6786578" y="2285992"/>
            <a:ext cx="1357322" cy="1428760"/>
          </a:xfrm>
          <a:prstGeom prst="teardrop">
            <a:avLst>
              <a:gd name="adj" fmla="val 97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4 * 4</a:t>
            </a:r>
            <a:endParaRPr lang="ru-RU" sz="2800" dirty="0"/>
          </a:p>
        </p:txBody>
      </p:sp>
      <p:sp>
        <p:nvSpPr>
          <p:cNvPr id="15" name="Облако 14"/>
          <p:cNvSpPr/>
          <p:nvPr/>
        </p:nvSpPr>
        <p:spPr>
          <a:xfrm>
            <a:off x="1000100" y="357166"/>
            <a:ext cx="407196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Сандарды салыстыр!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572000" y="214290"/>
            <a:ext cx="407196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357290" y="3905250"/>
            <a:ext cx="4929222" cy="2952750"/>
            <a:chOff x="423512" y="3645024"/>
            <a:chExt cx="2966778" cy="2952328"/>
          </a:xfrm>
        </p:grpSpPr>
        <p:sp>
          <p:nvSpPr>
            <p:cNvPr id="3" name="Полилиния 2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141824" y="5357823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428596" y="2285992"/>
            <a:ext cx="1571636" cy="1357322"/>
          </a:xfrm>
          <a:prstGeom prst="teardrop">
            <a:avLst>
              <a:gd name="adj" fmla="val 107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5</a:t>
            </a:r>
            <a:r>
              <a:rPr lang="en-US" sz="2800" dirty="0" smtClean="0"/>
              <a:t> &gt; </a:t>
            </a:r>
            <a:r>
              <a:rPr lang="kk-KZ" sz="2800" dirty="0" smtClean="0"/>
              <a:t>4</a:t>
            </a:r>
            <a:endParaRPr lang="ru-RU" sz="2800" dirty="0"/>
          </a:p>
        </p:txBody>
      </p:sp>
      <p:sp>
        <p:nvSpPr>
          <p:cNvPr id="12" name="Капля 11"/>
          <p:cNvSpPr/>
          <p:nvPr/>
        </p:nvSpPr>
        <p:spPr>
          <a:xfrm rot="20877458">
            <a:off x="2480977" y="2248445"/>
            <a:ext cx="1396382" cy="1407565"/>
          </a:xfrm>
          <a:prstGeom prst="teardrop">
            <a:avLst>
              <a:gd name="adj" fmla="val 117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6 </a:t>
            </a:r>
            <a:r>
              <a:rPr lang="en-US" sz="2800" dirty="0" smtClean="0"/>
              <a:t>&lt; </a:t>
            </a:r>
            <a:r>
              <a:rPr lang="kk-KZ" sz="2800" dirty="0" smtClean="0"/>
              <a:t>9</a:t>
            </a:r>
            <a:endParaRPr lang="ru-RU" sz="2800" dirty="0"/>
          </a:p>
        </p:txBody>
      </p:sp>
      <p:sp>
        <p:nvSpPr>
          <p:cNvPr id="13" name="Капля 12"/>
          <p:cNvSpPr/>
          <p:nvPr/>
        </p:nvSpPr>
        <p:spPr>
          <a:xfrm>
            <a:off x="4429124" y="2071678"/>
            <a:ext cx="1557342" cy="1428760"/>
          </a:xfrm>
          <a:prstGeom prst="teardrop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7 &gt;  3</a:t>
            </a:r>
            <a:endParaRPr lang="ru-RU" sz="2800" dirty="0"/>
          </a:p>
        </p:txBody>
      </p:sp>
      <p:sp>
        <p:nvSpPr>
          <p:cNvPr id="14" name="Капля 13"/>
          <p:cNvSpPr/>
          <p:nvPr/>
        </p:nvSpPr>
        <p:spPr>
          <a:xfrm>
            <a:off x="6786578" y="2285992"/>
            <a:ext cx="1357322" cy="1428760"/>
          </a:xfrm>
          <a:prstGeom prst="teardrop">
            <a:avLst>
              <a:gd name="adj" fmla="val 97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4 </a:t>
            </a:r>
            <a:r>
              <a:rPr lang="en-US" sz="2800" dirty="0" smtClean="0"/>
              <a:t>= </a:t>
            </a:r>
            <a:r>
              <a:rPr lang="kk-KZ" sz="2800" dirty="0" smtClean="0"/>
              <a:t>4</a:t>
            </a:r>
            <a:endParaRPr lang="ru-RU" sz="2800" dirty="0"/>
          </a:p>
        </p:txBody>
      </p:sp>
      <p:sp>
        <p:nvSpPr>
          <p:cNvPr id="15" name="Облако 14"/>
          <p:cNvSpPr/>
          <p:nvPr/>
        </p:nvSpPr>
        <p:spPr>
          <a:xfrm>
            <a:off x="642910" y="214290"/>
            <a:ext cx="407196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7" name="Облако 16"/>
          <p:cNvSpPr/>
          <p:nvPr/>
        </p:nvSpPr>
        <p:spPr>
          <a:xfrm>
            <a:off x="4572000" y="214290"/>
            <a:ext cx="407196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786446" y="4500570"/>
            <a:ext cx="3357554" cy="1928826"/>
          </a:xfrm>
          <a:prstGeom prst="cloudCallout">
            <a:avLst>
              <a:gd name="adj1" fmla="val -83077"/>
              <a:gd name="adj2" fmla="val 3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Жарайсыңдар,</a:t>
            </a:r>
          </a:p>
          <a:p>
            <a:pPr algn="ctr"/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білімді екенсіңдер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136 0.0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14000" contrast="2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754438" y="577850"/>
            <a:ext cx="2982912" cy="1144588"/>
          </a:xfrm>
          <a:custGeom>
            <a:avLst/>
            <a:gdLst>
              <a:gd name="connsiteX0" fmla="*/ 0 w 2983831"/>
              <a:gd name="connsiteY0" fmla="*/ 250257 h 1145406"/>
              <a:gd name="connsiteX1" fmla="*/ 57751 w 2983831"/>
              <a:gd name="connsiteY1" fmla="*/ 279132 h 1145406"/>
              <a:gd name="connsiteX2" fmla="*/ 77002 w 2983831"/>
              <a:gd name="connsiteY2" fmla="*/ 308008 h 1145406"/>
              <a:gd name="connsiteX3" fmla="*/ 134753 w 2983831"/>
              <a:gd name="connsiteY3" fmla="*/ 356135 h 1145406"/>
              <a:gd name="connsiteX4" fmla="*/ 173254 w 2983831"/>
              <a:gd name="connsiteY4" fmla="*/ 413886 h 1145406"/>
              <a:gd name="connsiteX5" fmla="*/ 192505 w 2983831"/>
              <a:gd name="connsiteY5" fmla="*/ 442762 h 1145406"/>
              <a:gd name="connsiteX6" fmla="*/ 221381 w 2983831"/>
              <a:gd name="connsiteY6" fmla="*/ 481263 h 1145406"/>
              <a:gd name="connsiteX7" fmla="*/ 250256 w 2983831"/>
              <a:gd name="connsiteY7" fmla="*/ 510139 h 1145406"/>
              <a:gd name="connsiteX8" fmla="*/ 308008 w 2983831"/>
              <a:gd name="connsiteY8" fmla="*/ 567890 h 1145406"/>
              <a:gd name="connsiteX9" fmla="*/ 356134 w 2983831"/>
              <a:gd name="connsiteY9" fmla="*/ 616017 h 1145406"/>
              <a:gd name="connsiteX10" fmla="*/ 375385 w 2983831"/>
              <a:gd name="connsiteY10" fmla="*/ 644892 h 1145406"/>
              <a:gd name="connsiteX11" fmla="*/ 404261 w 2983831"/>
              <a:gd name="connsiteY11" fmla="*/ 673768 h 1145406"/>
              <a:gd name="connsiteX12" fmla="*/ 423511 w 2983831"/>
              <a:gd name="connsiteY12" fmla="*/ 702644 h 1145406"/>
              <a:gd name="connsiteX13" fmla="*/ 481263 w 2983831"/>
              <a:gd name="connsiteY13" fmla="*/ 760396 h 1145406"/>
              <a:gd name="connsiteX14" fmla="*/ 510139 w 2983831"/>
              <a:gd name="connsiteY14" fmla="*/ 789271 h 1145406"/>
              <a:gd name="connsiteX15" fmla="*/ 548640 w 2983831"/>
              <a:gd name="connsiteY15" fmla="*/ 818147 h 1145406"/>
              <a:gd name="connsiteX16" fmla="*/ 625642 w 2983831"/>
              <a:gd name="connsiteY16" fmla="*/ 866273 h 1145406"/>
              <a:gd name="connsiteX17" fmla="*/ 644892 w 2983831"/>
              <a:gd name="connsiteY17" fmla="*/ 895149 h 1145406"/>
              <a:gd name="connsiteX18" fmla="*/ 731520 w 2983831"/>
              <a:gd name="connsiteY18" fmla="*/ 981777 h 1145406"/>
              <a:gd name="connsiteX19" fmla="*/ 760395 w 2983831"/>
              <a:gd name="connsiteY19" fmla="*/ 1010652 h 1145406"/>
              <a:gd name="connsiteX20" fmla="*/ 789271 w 2983831"/>
              <a:gd name="connsiteY20" fmla="*/ 1020278 h 1145406"/>
              <a:gd name="connsiteX21" fmla="*/ 875899 w 2983831"/>
              <a:gd name="connsiteY21" fmla="*/ 1068404 h 1145406"/>
              <a:gd name="connsiteX22" fmla="*/ 1001027 w 2983831"/>
              <a:gd name="connsiteY22" fmla="*/ 1097280 h 1145406"/>
              <a:gd name="connsiteX23" fmla="*/ 1029903 w 2983831"/>
              <a:gd name="connsiteY23" fmla="*/ 1106905 h 1145406"/>
              <a:gd name="connsiteX24" fmla="*/ 1135781 w 2983831"/>
              <a:gd name="connsiteY24" fmla="*/ 1126156 h 1145406"/>
              <a:gd name="connsiteX25" fmla="*/ 1232033 w 2983831"/>
              <a:gd name="connsiteY25" fmla="*/ 1145406 h 1145406"/>
              <a:gd name="connsiteX26" fmla="*/ 1674795 w 2983831"/>
              <a:gd name="connsiteY26" fmla="*/ 1135781 h 1145406"/>
              <a:gd name="connsiteX27" fmla="*/ 1722922 w 2983831"/>
              <a:gd name="connsiteY27" fmla="*/ 1126156 h 1145406"/>
              <a:gd name="connsiteX28" fmla="*/ 1790299 w 2983831"/>
              <a:gd name="connsiteY28" fmla="*/ 1116530 h 1145406"/>
              <a:gd name="connsiteX29" fmla="*/ 1848050 w 2983831"/>
              <a:gd name="connsiteY29" fmla="*/ 1097280 h 1145406"/>
              <a:gd name="connsiteX30" fmla="*/ 1876926 w 2983831"/>
              <a:gd name="connsiteY30" fmla="*/ 1087655 h 1145406"/>
              <a:gd name="connsiteX31" fmla="*/ 1905802 w 2983831"/>
              <a:gd name="connsiteY31" fmla="*/ 1068404 h 1145406"/>
              <a:gd name="connsiteX32" fmla="*/ 1944303 w 2983831"/>
              <a:gd name="connsiteY32" fmla="*/ 1039528 h 1145406"/>
              <a:gd name="connsiteX33" fmla="*/ 1982804 w 2983831"/>
              <a:gd name="connsiteY33" fmla="*/ 1029903 h 1145406"/>
              <a:gd name="connsiteX34" fmla="*/ 2040555 w 2983831"/>
              <a:gd name="connsiteY34" fmla="*/ 991402 h 1145406"/>
              <a:gd name="connsiteX35" fmla="*/ 2098307 w 2983831"/>
              <a:gd name="connsiteY35" fmla="*/ 952901 h 1145406"/>
              <a:gd name="connsiteX36" fmla="*/ 2127183 w 2983831"/>
              <a:gd name="connsiteY36" fmla="*/ 924025 h 1145406"/>
              <a:gd name="connsiteX37" fmla="*/ 2156059 w 2983831"/>
              <a:gd name="connsiteY37" fmla="*/ 904775 h 1145406"/>
              <a:gd name="connsiteX38" fmla="*/ 2194560 w 2983831"/>
              <a:gd name="connsiteY38" fmla="*/ 875899 h 1145406"/>
              <a:gd name="connsiteX39" fmla="*/ 2252311 w 2983831"/>
              <a:gd name="connsiteY39" fmla="*/ 837398 h 1145406"/>
              <a:gd name="connsiteX40" fmla="*/ 2281187 w 2983831"/>
              <a:gd name="connsiteY40" fmla="*/ 818147 h 1145406"/>
              <a:gd name="connsiteX41" fmla="*/ 2358189 w 2983831"/>
              <a:gd name="connsiteY41" fmla="*/ 760396 h 1145406"/>
              <a:gd name="connsiteX42" fmla="*/ 2396690 w 2983831"/>
              <a:gd name="connsiteY42" fmla="*/ 731520 h 1145406"/>
              <a:gd name="connsiteX43" fmla="*/ 2425566 w 2983831"/>
              <a:gd name="connsiteY43" fmla="*/ 721895 h 1145406"/>
              <a:gd name="connsiteX44" fmla="*/ 2464067 w 2983831"/>
              <a:gd name="connsiteY44" fmla="*/ 693019 h 1145406"/>
              <a:gd name="connsiteX45" fmla="*/ 2512193 w 2983831"/>
              <a:gd name="connsiteY45" fmla="*/ 644892 h 1145406"/>
              <a:gd name="connsiteX46" fmla="*/ 2550694 w 2983831"/>
              <a:gd name="connsiteY46" fmla="*/ 635267 h 1145406"/>
              <a:gd name="connsiteX47" fmla="*/ 2608446 w 2983831"/>
              <a:gd name="connsiteY47" fmla="*/ 587141 h 1145406"/>
              <a:gd name="connsiteX48" fmla="*/ 2704699 w 2983831"/>
              <a:gd name="connsiteY48" fmla="*/ 510139 h 1145406"/>
              <a:gd name="connsiteX49" fmla="*/ 2733574 w 2983831"/>
              <a:gd name="connsiteY49" fmla="*/ 462012 h 1145406"/>
              <a:gd name="connsiteX50" fmla="*/ 2800951 w 2983831"/>
              <a:gd name="connsiteY50" fmla="*/ 385010 h 1145406"/>
              <a:gd name="connsiteX51" fmla="*/ 2868328 w 2983831"/>
              <a:gd name="connsiteY51" fmla="*/ 288758 h 1145406"/>
              <a:gd name="connsiteX52" fmla="*/ 2897204 w 2983831"/>
              <a:gd name="connsiteY52" fmla="*/ 259882 h 1145406"/>
              <a:gd name="connsiteX53" fmla="*/ 2906829 w 2983831"/>
              <a:gd name="connsiteY53" fmla="*/ 231006 h 1145406"/>
              <a:gd name="connsiteX54" fmla="*/ 2964581 w 2983831"/>
              <a:gd name="connsiteY54" fmla="*/ 144379 h 1145406"/>
              <a:gd name="connsiteX55" fmla="*/ 2983831 w 2983831"/>
              <a:gd name="connsiteY55" fmla="*/ 115503 h 1145406"/>
              <a:gd name="connsiteX56" fmla="*/ 2983831 w 2983831"/>
              <a:gd name="connsiteY56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83831" h="1145406">
                <a:moveTo>
                  <a:pt x="0" y="250257"/>
                </a:moveTo>
                <a:cubicBezTo>
                  <a:pt x="23484" y="258085"/>
                  <a:pt x="39093" y="260474"/>
                  <a:pt x="57751" y="279132"/>
                </a:cubicBezTo>
                <a:cubicBezTo>
                  <a:pt x="65931" y="287312"/>
                  <a:pt x="69596" y="299121"/>
                  <a:pt x="77002" y="308008"/>
                </a:cubicBezTo>
                <a:cubicBezTo>
                  <a:pt x="100161" y="335799"/>
                  <a:pt x="106362" y="337206"/>
                  <a:pt x="134753" y="356135"/>
                </a:cubicBezTo>
                <a:cubicBezTo>
                  <a:pt x="151670" y="406880"/>
                  <a:pt x="133199" y="365820"/>
                  <a:pt x="173254" y="413886"/>
                </a:cubicBezTo>
                <a:cubicBezTo>
                  <a:pt x="180660" y="422773"/>
                  <a:pt x="185781" y="433349"/>
                  <a:pt x="192505" y="442762"/>
                </a:cubicBezTo>
                <a:cubicBezTo>
                  <a:pt x="201829" y="455816"/>
                  <a:pt x="210941" y="469083"/>
                  <a:pt x="221381" y="481263"/>
                </a:cubicBezTo>
                <a:cubicBezTo>
                  <a:pt x="230240" y="491598"/>
                  <a:pt x="241397" y="499804"/>
                  <a:pt x="250256" y="510139"/>
                </a:cubicBezTo>
                <a:cubicBezTo>
                  <a:pt x="298009" y="565852"/>
                  <a:pt x="257177" y="534004"/>
                  <a:pt x="308008" y="567890"/>
                </a:cubicBezTo>
                <a:cubicBezTo>
                  <a:pt x="359342" y="644890"/>
                  <a:pt x="291968" y="551851"/>
                  <a:pt x="356134" y="616017"/>
                </a:cubicBezTo>
                <a:cubicBezTo>
                  <a:pt x="364314" y="624197"/>
                  <a:pt x="367979" y="636005"/>
                  <a:pt x="375385" y="644892"/>
                </a:cubicBezTo>
                <a:cubicBezTo>
                  <a:pt x="384099" y="655349"/>
                  <a:pt x="395547" y="663311"/>
                  <a:pt x="404261" y="673768"/>
                </a:cubicBezTo>
                <a:cubicBezTo>
                  <a:pt x="411667" y="682655"/>
                  <a:pt x="415826" y="693998"/>
                  <a:pt x="423511" y="702644"/>
                </a:cubicBezTo>
                <a:cubicBezTo>
                  <a:pt x="441598" y="722992"/>
                  <a:pt x="462012" y="741145"/>
                  <a:pt x="481263" y="760396"/>
                </a:cubicBezTo>
                <a:cubicBezTo>
                  <a:pt x="490888" y="770021"/>
                  <a:pt x="499249" y="781104"/>
                  <a:pt x="510139" y="789271"/>
                </a:cubicBezTo>
                <a:cubicBezTo>
                  <a:pt x="522973" y="798896"/>
                  <a:pt x="535036" y="809645"/>
                  <a:pt x="548640" y="818147"/>
                </a:cubicBezTo>
                <a:cubicBezTo>
                  <a:pt x="654350" y="884216"/>
                  <a:pt x="516563" y="784466"/>
                  <a:pt x="625642" y="866273"/>
                </a:cubicBezTo>
                <a:cubicBezTo>
                  <a:pt x="632059" y="875898"/>
                  <a:pt x="637207" y="886503"/>
                  <a:pt x="644892" y="895149"/>
                </a:cubicBezTo>
                <a:lnTo>
                  <a:pt x="731520" y="981777"/>
                </a:lnTo>
                <a:cubicBezTo>
                  <a:pt x="741145" y="991402"/>
                  <a:pt x="747482" y="1006347"/>
                  <a:pt x="760395" y="1010652"/>
                </a:cubicBezTo>
                <a:cubicBezTo>
                  <a:pt x="770020" y="1013861"/>
                  <a:pt x="780196" y="1015741"/>
                  <a:pt x="789271" y="1020278"/>
                </a:cubicBezTo>
                <a:cubicBezTo>
                  <a:pt x="862271" y="1056778"/>
                  <a:pt x="811025" y="1040600"/>
                  <a:pt x="875899" y="1068404"/>
                </a:cubicBezTo>
                <a:cubicBezTo>
                  <a:pt x="921994" y="1088159"/>
                  <a:pt x="939397" y="1076737"/>
                  <a:pt x="1001027" y="1097280"/>
                </a:cubicBezTo>
                <a:cubicBezTo>
                  <a:pt x="1010652" y="1100488"/>
                  <a:pt x="1020060" y="1104444"/>
                  <a:pt x="1029903" y="1106905"/>
                </a:cubicBezTo>
                <a:cubicBezTo>
                  <a:pt x="1063990" y="1115427"/>
                  <a:pt x="1101469" y="1119723"/>
                  <a:pt x="1135781" y="1126156"/>
                </a:cubicBezTo>
                <a:cubicBezTo>
                  <a:pt x="1167940" y="1132186"/>
                  <a:pt x="1232033" y="1145406"/>
                  <a:pt x="1232033" y="1145406"/>
                </a:cubicBezTo>
                <a:lnTo>
                  <a:pt x="1674795" y="1135781"/>
                </a:lnTo>
                <a:cubicBezTo>
                  <a:pt x="1691142" y="1135140"/>
                  <a:pt x="1706785" y="1128846"/>
                  <a:pt x="1722922" y="1126156"/>
                </a:cubicBezTo>
                <a:cubicBezTo>
                  <a:pt x="1745300" y="1122426"/>
                  <a:pt x="1767840" y="1119739"/>
                  <a:pt x="1790299" y="1116530"/>
                </a:cubicBezTo>
                <a:lnTo>
                  <a:pt x="1848050" y="1097280"/>
                </a:lnTo>
                <a:lnTo>
                  <a:pt x="1876926" y="1087655"/>
                </a:lnTo>
                <a:cubicBezTo>
                  <a:pt x="1886551" y="1081238"/>
                  <a:pt x="1896389" y="1075128"/>
                  <a:pt x="1905802" y="1068404"/>
                </a:cubicBezTo>
                <a:cubicBezTo>
                  <a:pt x="1918856" y="1059080"/>
                  <a:pt x="1929954" y="1046702"/>
                  <a:pt x="1944303" y="1039528"/>
                </a:cubicBezTo>
                <a:cubicBezTo>
                  <a:pt x="1956135" y="1033612"/>
                  <a:pt x="1969970" y="1033111"/>
                  <a:pt x="1982804" y="1029903"/>
                </a:cubicBezTo>
                <a:cubicBezTo>
                  <a:pt x="2002054" y="1017069"/>
                  <a:pt x="2024195" y="1007762"/>
                  <a:pt x="2040555" y="991402"/>
                </a:cubicBezTo>
                <a:cubicBezTo>
                  <a:pt x="2076605" y="955352"/>
                  <a:pt x="2056517" y="966830"/>
                  <a:pt x="2098307" y="952901"/>
                </a:cubicBezTo>
                <a:cubicBezTo>
                  <a:pt x="2107932" y="943276"/>
                  <a:pt x="2116726" y="932739"/>
                  <a:pt x="2127183" y="924025"/>
                </a:cubicBezTo>
                <a:cubicBezTo>
                  <a:pt x="2136070" y="916619"/>
                  <a:pt x="2146646" y="911499"/>
                  <a:pt x="2156059" y="904775"/>
                </a:cubicBezTo>
                <a:cubicBezTo>
                  <a:pt x="2169113" y="895451"/>
                  <a:pt x="2181418" y="885099"/>
                  <a:pt x="2194560" y="875899"/>
                </a:cubicBezTo>
                <a:cubicBezTo>
                  <a:pt x="2213514" y="862631"/>
                  <a:pt x="2233061" y="850232"/>
                  <a:pt x="2252311" y="837398"/>
                </a:cubicBezTo>
                <a:cubicBezTo>
                  <a:pt x="2261936" y="830981"/>
                  <a:pt x="2271932" y="825088"/>
                  <a:pt x="2281187" y="818147"/>
                </a:cubicBezTo>
                <a:lnTo>
                  <a:pt x="2358189" y="760396"/>
                </a:lnTo>
                <a:cubicBezTo>
                  <a:pt x="2371023" y="750771"/>
                  <a:pt x="2381471" y="736593"/>
                  <a:pt x="2396690" y="731520"/>
                </a:cubicBezTo>
                <a:lnTo>
                  <a:pt x="2425566" y="721895"/>
                </a:lnTo>
                <a:cubicBezTo>
                  <a:pt x="2438400" y="712270"/>
                  <a:pt x="2452077" y="703677"/>
                  <a:pt x="2464067" y="693019"/>
                </a:cubicBezTo>
                <a:cubicBezTo>
                  <a:pt x="2481023" y="677946"/>
                  <a:pt x="2493316" y="657477"/>
                  <a:pt x="2512193" y="644892"/>
                </a:cubicBezTo>
                <a:cubicBezTo>
                  <a:pt x="2523200" y="637554"/>
                  <a:pt x="2537860" y="638475"/>
                  <a:pt x="2550694" y="635267"/>
                </a:cubicBezTo>
                <a:cubicBezTo>
                  <a:pt x="2594784" y="569134"/>
                  <a:pt x="2538662" y="642968"/>
                  <a:pt x="2608446" y="587141"/>
                </a:cubicBezTo>
                <a:cubicBezTo>
                  <a:pt x="2721609" y="496611"/>
                  <a:pt x="2617991" y="553492"/>
                  <a:pt x="2704699" y="510139"/>
                </a:cubicBezTo>
                <a:cubicBezTo>
                  <a:pt x="2714324" y="494097"/>
                  <a:pt x="2722088" y="476779"/>
                  <a:pt x="2733574" y="462012"/>
                </a:cubicBezTo>
                <a:cubicBezTo>
                  <a:pt x="2853142" y="308278"/>
                  <a:pt x="2699557" y="529857"/>
                  <a:pt x="2800951" y="385010"/>
                </a:cubicBezTo>
                <a:cubicBezTo>
                  <a:pt x="2822037" y="354888"/>
                  <a:pt x="2843816" y="317355"/>
                  <a:pt x="2868328" y="288758"/>
                </a:cubicBezTo>
                <a:cubicBezTo>
                  <a:pt x="2877187" y="278423"/>
                  <a:pt x="2887579" y="269507"/>
                  <a:pt x="2897204" y="259882"/>
                </a:cubicBezTo>
                <a:cubicBezTo>
                  <a:pt x="2900412" y="250257"/>
                  <a:pt x="2901902" y="239875"/>
                  <a:pt x="2906829" y="231006"/>
                </a:cubicBezTo>
                <a:cubicBezTo>
                  <a:pt x="2906833" y="230998"/>
                  <a:pt x="2954953" y="158820"/>
                  <a:pt x="2964581" y="144379"/>
                </a:cubicBezTo>
                <a:cubicBezTo>
                  <a:pt x="2970998" y="134754"/>
                  <a:pt x="2983831" y="127071"/>
                  <a:pt x="2983831" y="115503"/>
                </a:cubicBezTo>
                <a:lnTo>
                  <a:pt x="2983831" y="0"/>
                </a:ln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6" name="Picture 7" descr="C:\Users\home\Desktop\Рисунок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04138" y="1125538"/>
            <a:ext cx="1439862" cy="2219325"/>
          </a:xfrm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260350"/>
            <a:ext cx="5472113" cy="12239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7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Сергіту сәті.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home\Desktop\b9c79fb0dcf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496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3929058" y="3143248"/>
            <a:ext cx="4357718" cy="2500330"/>
          </a:xfrm>
          <a:prstGeom prst="cloudCallout">
            <a:avLst>
              <a:gd name="adj1" fmla="val -83196"/>
              <a:gd name="adj2" fmla="val 23875"/>
            </a:avLst>
          </a:prstGeom>
          <a:solidFill>
            <a:srgbClr val="DB3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 қатты қуанып тұрмын.  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шык сабак\img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шык сабак\img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шык сабак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шык сабак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b9c79fb0dcf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781300"/>
            <a:ext cx="29511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3754438" y="577850"/>
            <a:ext cx="2982912" cy="1144588"/>
          </a:xfrm>
          <a:custGeom>
            <a:avLst/>
            <a:gdLst>
              <a:gd name="connsiteX0" fmla="*/ 0 w 2983831"/>
              <a:gd name="connsiteY0" fmla="*/ 250257 h 1145406"/>
              <a:gd name="connsiteX1" fmla="*/ 57751 w 2983831"/>
              <a:gd name="connsiteY1" fmla="*/ 279132 h 1145406"/>
              <a:gd name="connsiteX2" fmla="*/ 77002 w 2983831"/>
              <a:gd name="connsiteY2" fmla="*/ 308008 h 1145406"/>
              <a:gd name="connsiteX3" fmla="*/ 134753 w 2983831"/>
              <a:gd name="connsiteY3" fmla="*/ 356135 h 1145406"/>
              <a:gd name="connsiteX4" fmla="*/ 173254 w 2983831"/>
              <a:gd name="connsiteY4" fmla="*/ 413886 h 1145406"/>
              <a:gd name="connsiteX5" fmla="*/ 192505 w 2983831"/>
              <a:gd name="connsiteY5" fmla="*/ 442762 h 1145406"/>
              <a:gd name="connsiteX6" fmla="*/ 221381 w 2983831"/>
              <a:gd name="connsiteY6" fmla="*/ 481263 h 1145406"/>
              <a:gd name="connsiteX7" fmla="*/ 250256 w 2983831"/>
              <a:gd name="connsiteY7" fmla="*/ 510139 h 1145406"/>
              <a:gd name="connsiteX8" fmla="*/ 308008 w 2983831"/>
              <a:gd name="connsiteY8" fmla="*/ 567890 h 1145406"/>
              <a:gd name="connsiteX9" fmla="*/ 356134 w 2983831"/>
              <a:gd name="connsiteY9" fmla="*/ 616017 h 1145406"/>
              <a:gd name="connsiteX10" fmla="*/ 375385 w 2983831"/>
              <a:gd name="connsiteY10" fmla="*/ 644892 h 1145406"/>
              <a:gd name="connsiteX11" fmla="*/ 404261 w 2983831"/>
              <a:gd name="connsiteY11" fmla="*/ 673768 h 1145406"/>
              <a:gd name="connsiteX12" fmla="*/ 423511 w 2983831"/>
              <a:gd name="connsiteY12" fmla="*/ 702644 h 1145406"/>
              <a:gd name="connsiteX13" fmla="*/ 481263 w 2983831"/>
              <a:gd name="connsiteY13" fmla="*/ 760396 h 1145406"/>
              <a:gd name="connsiteX14" fmla="*/ 510139 w 2983831"/>
              <a:gd name="connsiteY14" fmla="*/ 789271 h 1145406"/>
              <a:gd name="connsiteX15" fmla="*/ 548640 w 2983831"/>
              <a:gd name="connsiteY15" fmla="*/ 818147 h 1145406"/>
              <a:gd name="connsiteX16" fmla="*/ 625642 w 2983831"/>
              <a:gd name="connsiteY16" fmla="*/ 866273 h 1145406"/>
              <a:gd name="connsiteX17" fmla="*/ 644892 w 2983831"/>
              <a:gd name="connsiteY17" fmla="*/ 895149 h 1145406"/>
              <a:gd name="connsiteX18" fmla="*/ 731520 w 2983831"/>
              <a:gd name="connsiteY18" fmla="*/ 981777 h 1145406"/>
              <a:gd name="connsiteX19" fmla="*/ 760395 w 2983831"/>
              <a:gd name="connsiteY19" fmla="*/ 1010652 h 1145406"/>
              <a:gd name="connsiteX20" fmla="*/ 789271 w 2983831"/>
              <a:gd name="connsiteY20" fmla="*/ 1020278 h 1145406"/>
              <a:gd name="connsiteX21" fmla="*/ 875899 w 2983831"/>
              <a:gd name="connsiteY21" fmla="*/ 1068404 h 1145406"/>
              <a:gd name="connsiteX22" fmla="*/ 1001027 w 2983831"/>
              <a:gd name="connsiteY22" fmla="*/ 1097280 h 1145406"/>
              <a:gd name="connsiteX23" fmla="*/ 1029903 w 2983831"/>
              <a:gd name="connsiteY23" fmla="*/ 1106905 h 1145406"/>
              <a:gd name="connsiteX24" fmla="*/ 1135781 w 2983831"/>
              <a:gd name="connsiteY24" fmla="*/ 1126156 h 1145406"/>
              <a:gd name="connsiteX25" fmla="*/ 1232033 w 2983831"/>
              <a:gd name="connsiteY25" fmla="*/ 1145406 h 1145406"/>
              <a:gd name="connsiteX26" fmla="*/ 1674795 w 2983831"/>
              <a:gd name="connsiteY26" fmla="*/ 1135781 h 1145406"/>
              <a:gd name="connsiteX27" fmla="*/ 1722922 w 2983831"/>
              <a:gd name="connsiteY27" fmla="*/ 1126156 h 1145406"/>
              <a:gd name="connsiteX28" fmla="*/ 1790299 w 2983831"/>
              <a:gd name="connsiteY28" fmla="*/ 1116530 h 1145406"/>
              <a:gd name="connsiteX29" fmla="*/ 1848050 w 2983831"/>
              <a:gd name="connsiteY29" fmla="*/ 1097280 h 1145406"/>
              <a:gd name="connsiteX30" fmla="*/ 1876926 w 2983831"/>
              <a:gd name="connsiteY30" fmla="*/ 1087655 h 1145406"/>
              <a:gd name="connsiteX31" fmla="*/ 1905802 w 2983831"/>
              <a:gd name="connsiteY31" fmla="*/ 1068404 h 1145406"/>
              <a:gd name="connsiteX32" fmla="*/ 1944303 w 2983831"/>
              <a:gd name="connsiteY32" fmla="*/ 1039528 h 1145406"/>
              <a:gd name="connsiteX33" fmla="*/ 1982804 w 2983831"/>
              <a:gd name="connsiteY33" fmla="*/ 1029903 h 1145406"/>
              <a:gd name="connsiteX34" fmla="*/ 2040555 w 2983831"/>
              <a:gd name="connsiteY34" fmla="*/ 991402 h 1145406"/>
              <a:gd name="connsiteX35" fmla="*/ 2098307 w 2983831"/>
              <a:gd name="connsiteY35" fmla="*/ 952901 h 1145406"/>
              <a:gd name="connsiteX36" fmla="*/ 2127183 w 2983831"/>
              <a:gd name="connsiteY36" fmla="*/ 924025 h 1145406"/>
              <a:gd name="connsiteX37" fmla="*/ 2156059 w 2983831"/>
              <a:gd name="connsiteY37" fmla="*/ 904775 h 1145406"/>
              <a:gd name="connsiteX38" fmla="*/ 2194560 w 2983831"/>
              <a:gd name="connsiteY38" fmla="*/ 875899 h 1145406"/>
              <a:gd name="connsiteX39" fmla="*/ 2252311 w 2983831"/>
              <a:gd name="connsiteY39" fmla="*/ 837398 h 1145406"/>
              <a:gd name="connsiteX40" fmla="*/ 2281187 w 2983831"/>
              <a:gd name="connsiteY40" fmla="*/ 818147 h 1145406"/>
              <a:gd name="connsiteX41" fmla="*/ 2358189 w 2983831"/>
              <a:gd name="connsiteY41" fmla="*/ 760396 h 1145406"/>
              <a:gd name="connsiteX42" fmla="*/ 2396690 w 2983831"/>
              <a:gd name="connsiteY42" fmla="*/ 731520 h 1145406"/>
              <a:gd name="connsiteX43" fmla="*/ 2425566 w 2983831"/>
              <a:gd name="connsiteY43" fmla="*/ 721895 h 1145406"/>
              <a:gd name="connsiteX44" fmla="*/ 2464067 w 2983831"/>
              <a:gd name="connsiteY44" fmla="*/ 693019 h 1145406"/>
              <a:gd name="connsiteX45" fmla="*/ 2512193 w 2983831"/>
              <a:gd name="connsiteY45" fmla="*/ 644892 h 1145406"/>
              <a:gd name="connsiteX46" fmla="*/ 2550694 w 2983831"/>
              <a:gd name="connsiteY46" fmla="*/ 635267 h 1145406"/>
              <a:gd name="connsiteX47" fmla="*/ 2608446 w 2983831"/>
              <a:gd name="connsiteY47" fmla="*/ 587141 h 1145406"/>
              <a:gd name="connsiteX48" fmla="*/ 2704699 w 2983831"/>
              <a:gd name="connsiteY48" fmla="*/ 510139 h 1145406"/>
              <a:gd name="connsiteX49" fmla="*/ 2733574 w 2983831"/>
              <a:gd name="connsiteY49" fmla="*/ 462012 h 1145406"/>
              <a:gd name="connsiteX50" fmla="*/ 2800951 w 2983831"/>
              <a:gd name="connsiteY50" fmla="*/ 385010 h 1145406"/>
              <a:gd name="connsiteX51" fmla="*/ 2868328 w 2983831"/>
              <a:gd name="connsiteY51" fmla="*/ 288758 h 1145406"/>
              <a:gd name="connsiteX52" fmla="*/ 2897204 w 2983831"/>
              <a:gd name="connsiteY52" fmla="*/ 259882 h 1145406"/>
              <a:gd name="connsiteX53" fmla="*/ 2906829 w 2983831"/>
              <a:gd name="connsiteY53" fmla="*/ 231006 h 1145406"/>
              <a:gd name="connsiteX54" fmla="*/ 2964581 w 2983831"/>
              <a:gd name="connsiteY54" fmla="*/ 144379 h 1145406"/>
              <a:gd name="connsiteX55" fmla="*/ 2983831 w 2983831"/>
              <a:gd name="connsiteY55" fmla="*/ 115503 h 1145406"/>
              <a:gd name="connsiteX56" fmla="*/ 2983831 w 2983831"/>
              <a:gd name="connsiteY56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83831" h="1145406">
                <a:moveTo>
                  <a:pt x="0" y="250257"/>
                </a:moveTo>
                <a:cubicBezTo>
                  <a:pt x="23484" y="258085"/>
                  <a:pt x="39093" y="260474"/>
                  <a:pt x="57751" y="279132"/>
                </a:cubicBezTo>
                <a:cubicBezTo>
                  <a:pt x="65931" y="287312"/>
                  <a:pt x="69596" y="299121"/>
                  <a:pt x="77002" y="308008"/>
                </a:cubicBezTo>
                <a:cubicBezTo>
                  <a:pt x="100161" y="335799"/>
                  <a:pt x="106362" y="337206"/>
                  <a:pt x="134753" y="356135"/>
                </a:cubicBezTo>
                <a:cubicBezTo>
                  <a:pt x="151670" y="406880"/>
                  <a:pt x="133199" y="365820"/>
                  <a:pt x="173254" y="413886"/>
                </a:cubicBezTo>
                <a:cubicBezTo>
                  <a:pt x="180660" y="422773"/>
                  <a:pt x="185781" y="433349"/>
                  <a:pt x="192505" y="442762"/>
                </a:cubicBezTo>
                <a:cubicBezTo>
                  <a:pt x="201829" y="455816"/>
                  <a:pt x="210941" y="469083"/>
                  <a:pt x="221381" y="481263"/>
                </a:cubicBezTo>
                <a:cubicBezTo>
                  <a:pt x="230240" y="491598"/>
                  <a:pt x="241397" y="499804"/>
                  <a:pt x="250256" y="510139"/>
                </a:cubicBezTo>
                <a:cubicBezTo>
                  <a:pt x="298009" y="565852"/>
                  <a:pt x="257177" y="534004"/>
                  <a:pt x="308008" y="567890"/>
                </a:cubicBezTo>
                <a:cubicBezTo>
                  <a:pt x="359342" y="644890"/>
                  <a:pt x="291968" y="551851"/>
                  <a:pt x="356134" y="616017"/>
                </a:cubicBezTo>
                <a:cubicBezTo>
                  <a:pt x="364314" y="624197"/>
                  <a:pt x="367979" y="636005"/>
                  <a:pt x="375385" y="644892"/>
                </a:cubicBezTo>
                <a:cubicBezTo>
                  <a:pt x="384099" y="655349"/>
                  <a:pt x="395547" y="663311"/>
                  <a:pt x="404261" y="673768"/>
                </a:cubicBezTo>
                <a:cubicBezTo>
                  <a:pt x="411667" y="682655"/>
                  <a:pt x="415826" y="693998"/>
                  <a:pt x="423511" y="702644"/>
                </a:cubicBezTo>
                <a:cubicBezTo>
                  <a:pt x="441598" y="722992"/>
                  <a:pt x="462012" y="741145"/>
                  <a:pt x="481263" y="760396"/>
                </a:cubicBezTo>
                <a:cubicBezTo>
                  <a:pt x="490888" y="770021"/>
                  <a:pt x="499249" y="781104"/>
                  <a:pt x="510139" y="789271"/>
                </a:cubicBezTo>
                <a:cubicBezTo>
                  <a:pt x="522973" y="798896"/>
                  <a:pt x="535036" y="809645"/>
                  <a:pt x="548640" y="818147"/>
                </a:cubicBezTo>
                <a:cubicBezTo>
                  <a:pt x="654350" y="884216"/>
                  <a:pt x="516563" y="784466"/>
                  <a:pt x="625642" y="866273"/>
                </a:cubicBezTo>
                <a:cubicBezTo>
                  <a:pt x="632059" y="875898"/>
                  <a:pt x="637207" y="886503"/>
                  <a:pt x="644892" y="895149"/>
                </a:cubicBezTo>
                <a:lnTo>
                  <a:pt x="731520" y="981777"/>
                </a:lnTo>
                <a:cubicBezTo>
                  <a:pt x="741145" y="991402"/>
                  <a:pt x="747482" y="1006347"/>
                  <a:pt x="760395" y="1010652"/>
                </a:cubicBezTo>
                <a:cubicBezTo>
                  <a:pt x="770020" y="1013861"/>
                  <a:pt x="780196" y="1015741"/>
                  <a:pt x="789271" y="1020278"/>
                </a:cubicBezTo>
                <a:cubicBezTo>
                  <a:pt x="862271" y="1056778"/>
                  <a:pt x="811025" y="1040600"/>
                  <a:pt x="875899" y="1068404"/>
                </a:cubicBezTo>
                <a:cubicBezTo>
                  <a:pt x="921994" y="1088159"/>
                  <a:pt x="939397" y="1076737"/>
                  <a:pt x="1001027" y="1097280"/>
                </a:cubicBezTo>
                <a:cubicBezTo>
                  <a:pt x="1010652" y="1100488"/>
                  <a:pt x="1020060" y="1104444"/>
                  <a:pt x="1029903" y="1106905"/>
                </a:cubicBezTo>
                <a:cubicBezTo>
                  <a:pt x="1063990" y="1115427"/>
                  <a:pt x="1101469" y="1119723"/>
                  <a:pt x="1135781" y="1126156"/>
                </a:cubicBezTo>
                <a:cubicBezTo>
                  <a:pt x="1167940" y="1132186"/>
                  <a:pt x="1232033" y="1145406"/>
                  <a:pt x="1232033" y="1145406"/>
                </a:cubicBezTo>
                <a:lnTo>
                  <a:pt x="1674795" y="1135781"/>
                </a:lnTo>
                <a:cubicBezTo>
                  <a:pt x="1691142" y="1135140"/>
                  <a:pt x="1706785" y="1128846"/>
                  <a:pt x="1722922" y="1126156"/>
                </a:cubicBezTo>
                <a:cubicBezTo>
                  <a:pt x="1745300" y="1122426"/>
                  <a:pt x="1767840" y="1119739"/>
                  <a:pt x="1790299" y="1116530"/>
                </a:cubicBezTo>
                <a:lnTo>
                  <a:pt x="1848050" y="1097280"/>
                </a:lnTo>
                <a:lnTo>
                  <a:pt x="1876926" y="1087655"/>
                </a:lnTo>
                <a:cubicBezTo>
                  <a:pt x="1886551" y="1081238"/>
                  <a:pt x="1896389" y="1075128"/>
                  <a:pt x="1905802" y="1068404"/>
                </a:cubicBezTo>
                <a:cubicBezTo>
                  <a:pt x="1918856" y="1059080"/>
                  <a:pt x="1929954" y="1046702"/>
                  <a:pt x="1944303" y="1039528"/>
                </a:cubicBezTo>
                <a:cubicBezTo>
                  <a:pt x="1956135" y="1033612"/>
                  <a:pt x="1969970" y="1033111"/>
                  <a:pt x="1982804" y="1029903"/>
                </a:cubicBezTo>
                <a:cubicBezTo>
                  <a:pt x="2002054" y="1017069"/>
                  <a:pt x="2024195" y="1007762"/>
                  <a:pt x="2040555" y="991402"/>
                </a:cubicBezTo>
                <a:cubicBezTo>
                  <a:pt x="2076605" y="955352"/>
                  <a:pt x="2056517" y="966830"/>
                  <a:pt x="2098307" y="952901"/>
                </a:cubicBezTo>
                <a:cubicBezTo>
                  <a:pt x="2107932" y="943276"/>
                  <a:pt x="2116726" y="932739"/>
                  <a:pt x="2127183" y="924025"/>
                </a:cubicBezTo>
                <a:cubicBezTo>
                  <a:pt x="2136070" y="916619"/>
                  <a:pt x="2146646" y="911499"/>
                  <a:pt x="2156059" y="904775"/>
                </a:cubicBezTo>
                <a:cubicBezTo>
                  <a:pt x="2169113" y="895451"/>
                  <a:pt x="2181418" y="885099"/>
                  <a:pt x="2194560" y="875899"/>
                </a:cubicBezTo>
                <a:cubicBezTo>
                  <a:pt x="2213514" y="862631"/>
                  <a:pt x="2233061" y="850232"/>
                  <a:pt x="2252311" y="837398"/>
                </a:cubicBezTo>
                <a:cubicBezTo>
                  <a:pt x="2261936" y="830981"/>
                  <a:pt x="2271932" y="825088"/>
                  <a:pt x="2281187" y="818147"/>
                </a:cubicBezTo>
                <a:lnTo>
                  <a:pt x="2358189" y="760396"/>
                </a:lnTo>
                <a:cubicBezTo>
                  <a:pt x="2371023" y="750771"/>
                  <a:pt x="2381471" y="736593"/>
                  <a:pt x="2396690" y="731520"/>
                </a:cubicBezTo>
                <a:lnTo>
                  <a:pt x="2425566" y="721895"/>
                </a:lnTo>
                <a:cubicBezTo>
                  <a:pt x="2438400" y="712270"/>
                  <a:pt x="2452077" y="703677"/>
                  <a:pt x="2464067" y="693019"/>
                </a:cubicBezTo>
                <a:cubicBezTo>
                  <a:pt x="2481023" y="677946"/>
                  <a:pt x="2493316" y="657477"/>
                  <a:pt x="2512193" y="644892"/>
                </a:cubicBezTo>
                <a:cubicBezTo>
                  <a:pt x="2523200" y="637554"/>
                  <a:pt x="2537860" y="638475"/>
                  <a:pt x="2550694" y="635267"/>
                </a:cubicBezTo>
                <a:cubicBezTo>
                  <a:pt x="2594784" y="569134"/>
                  <a:pt x="2538662" y="642968"/>
                  <a:pt x="2608446" y="587141"/>
                </a:cubicBezTo>
                <a:cubicBezTo>
                  <a:pt x="2721609" y="496611"/>
                  <a:pt x="2617991" y="553492"/>
                  <a:pt x="2704699" y="510139"/>
                </a:cubicBezTo>
                <a:cubicBezTo>
                  <a:pt x="2714324" y="494097"/>
                  <a:pt x="2722088" y="476779"/>
                  <a:pt x="2733574" y="462012"/>
                </a:cubicBezTo>
                <a:cubicBezTo>
                  <a:pt x="2853142" y="308278"/>
                  <a:pt x="2699557" y="529857"/>
                  <a:pt x="2800951" y="385010"/>
                </a:cubicBezTo>
                <a:cubicBezTo>
                  <a:pt x="2822037" y="354888"/>
                  <a:pt x="2843816" y="317355"/>
                  <a:pt x="2868328" y="288758"/>
                </a:cubicBezTo>
                <a:cubicBezTo>
                  <a:pt x="2877187" y="278423"/>
                  <a:pt x="2887579" y="269507"/>
                  <a:pt x="2897204" y="259882"/>
                </a:cubicBezTo>
                <a:cubicBezTo>
                  <a:pt x="2900412" y="250257"/>
                  <a:pt x="2901902" y="239875"/>
                  <a:pt x="2906829" y="231006"/>
                </a:cubicBezTo>
                <a:cubicBezTo>
                  <a:pt x="2906833" y="230998"/>
                  <a:pt x="2954953" y="158820"/>
                  <a:pt x="2964581" y="144379"/>
                </a:cubicBezTo>
                <a:cubicBezTo>
                  <a:pt x="2970998" y="134754"/>
                  <a:pt x="2983831" y="127071"/>
                  <a:pt x="2983831" y="115503"/>
                </a:cubicBezTo>
                <a:lnTo>
                  <a:pt x="2983831" y="0"/>
                </a:ln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2" name="Picture 7" descr="C:\Users\home\Desktop\Рисунок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04138" y="1125538"/>
            <a:ext cx="1439862" cy="22193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57166"/>
            <a:ext cx="9144000" cy="142876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i="1" dirty="0" smtClean="0">
                <a:solidFill>
                  <a:srgbClr val="C00000"/>
                </a:solidFill>
                <a:latin typeface="Monotype Corsiva" pitchFamily="66" charset="0"/>
              </a:rPr>
              <a:t>Осылайша</a:t>
            </a:r>
            <a:r>
              <a:rPr lang="kk-KZ" sz="4800" b="1" i="1" dirty="0">
                <a:solidFill>
                  <a:srgbClr val="C00000"/>
                </a:solidFill>
                <a:latin typeface="Monotype Corsiva" pitchFamily="66" charset="0"/>
              </a:rPr>
              <a:t>, пілдің баласы жағаға жетті...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Аудио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475913" y="20605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5219700" y="3573463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home\Desktop\b9c79fb0dc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71934" y="392906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cuments\Scanned Documents\Рисунок.jpg"/>
          <p:cNvPicPr>
            <a:picLocks noChangeAspect="1" noChangeArrowheads="1"/>
          </p:cNvPicPr>
          <p:nvPr/>
        </p:nvPicPr>
        <p:blipFill>
          <a:blip r:embed="rId4" cstate="print"/>
          <a:srcRect r="4119" b="5806"/>
          <a:stretch>
            <a:fillRect/>
          </a:stretch>
        </p:blipFill>
        <p:spPr bwMode="auto">
          <a:xfrm rot="19854085" flipH="1">
            <a:off x="1872809" y="2687288"/>
            <a:ext cx="1408577" cy="2088715"/>
          </a:xfrm>
          <a:prstGeom prst="rect">
            <a:avLst/>
          </a:prstGeom>
          <a:noFill/>
        </p:spPr>
      </p:pic>
      <p:pic>
        <p:nvPicPr>
          <p:cNvPr id="5" name="Picture 2" descr="C:\Users\user\Documents\Scanned Documents\Рисунок.jpg"/>
          <p:cNvPicPr>
            <a:picLocks noChangeAspect="1" noChangeArrowheads="1"/>
          </p:cNvPicPr>
          <p:nvPr/>
        </p:nvPicPr>
        <p:blipFill>
          <a:blip r:embed="rId5" cstate="print"/>
          <a:srcRect r="4119" b="5806"/>
          <a:stretch>
            <a:fillRect/>
          </a:stretch>
        </p:blipFill>
        <p:spPr bwMode="auto">
          <a:xfrm>
            <a:off x="4714876" y="1785926"/>
            <a:ext cx="1357322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5357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 кезде көбелек қуып жүрген </a:t>
            </a:r>
          </a:p>
          <a:p>
            <a:pPr algn="ctr"/>
            <a:r>
              <a:rPr lang="kk-KZ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пілдің баласы анасынан адасып қалады</a:t>
            </a:r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14000" contrast="2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754438" y="577850"/>
            <a:ext cx="2982912" cy="1144588"/>
          </a:xfrm>
          <a:custGeom>
            <a:avLst/>
            <a:gdLst>
              <a:gd name="connsiteX0" fmla="*/ 0 w 2983831"/>
              <a:gd name="connsiteY0" fmla="*/ 250257 h 1145406"/>
              <a:gd name="connsiteX1" fmla="*/ 57751 w 2983831"/>
              <a:gd name="connsiteY1" fmla="*/ 279132 h 1145406"/>
              <a:gd name="connsiteX2" fmla="*/ 77002 w 2983831"/>
              <a:gd name="connsiteY2" fmla="*/ 308008 h 1145406"/>
              <a:gd name="connsiteX3" fmla="*/ 134753 w 2983831"/>
              <a:gd name="connsiteY3" fmla="*/ 356135 h 1145406"/>
              <a:gd name="connsiteX4" fmla="*/ 173254 w 2983831"/>
              <a:gd name="connsiteY4" fmla="*/ 413886 h 1145406"/>
              <a:gd name="connsiteX5" fmla="*/ 192505 w 2983831"/>
              <a:gd name="connsiteY5" fmla="*/ 442762 h 1145406"/>
              <a:gd name="connsiteX6" fmla="*/ 221381 w 2983831"/>
              <a:gd name="connsiteY6" fmla="*/ 481263 h 1145406"/>
              <a:gd name="connsiteX7" fmla="*/ 250256 w 2983831"/>
              <a:gd name="connsiteY7" fmla="*/ 510139 h 1145406"/>
              <a:gd name="connsiteX8" fmla="*/ 308008 w 2983831"/>
              <a:gd name="connsiteY8" fmla="*/ 567890 h 1145406"/>
              <a:gd name="connsiteX9" fmla="*/ 356134 w 2983831"/>
              <a:gd name="connsiteY9" fmla="*/ 616017 h 1145406"/>
              <a:gd name="connsiteX10" fmla="*/ 375385 w 2983831"/>
              <a:gd name="connsiteY10" fmla="*/ 644892 h 1145406"/>
              <a:gd name="connsiteX11" fmla="*/ 404261 w 2983831"/>
              <a:gd name="connsiteY11" fmla="*/ 673768 h 1145406"/>
              <a:gd name="connsiteX12" fmla="*/ 423511 w 2983831"/>
              <a:gd name="connsiteY12" fmla="*/ 702644 h 1145406"/>
              <a:gd name="connsiteX13" fmla="*/ 481263 w 2983831"/>
              <a:gd name="connsiteY13" fmla="*/ 760396 h 1145406"/>
              <a:gd name="connsiteX14" fmla="*/ 510139 w 2983831"/>
              <a:gd name="connsiteY14" fmla="*/ 789271 h 1145406"/>
              <a:gd name="connsiteX15" fmla="*/ 548640 w 2983831"/>
              <a:gd name="connsiteY15" fmla="*/ 818147 h 1145406"/>
              <a:gd name="connsiteX16" fmla="*/ 625642 w 2983831"/>
              <a:gd name="connsiteY16" fmla="*/ 866273 h 1145406"/>
              <a:gd name="connsiteX17" fmla="*/ 644892 w 2983831"/>
              <a:gd name="connsiteY17" fmla="*/ 895149 h 1145406"/>
              <a:gd name="connsiteX18" fmla="*/ 731520 w 2983831"/>
              <a:gd name="connsiteY18" fmla="*/ 981777 h 1145406"/>
              <a:gd name="connsiteX19" fmla="*/ 760395 w 2983831"/>
              <a:gd name="connsiteY19" fmla="*/ 1010652 h 1145406"/>
              <a:gd name="connsiteX20" fmla="*/ 789271 w 2983831"/>
              <a:gd name="connsiteY20" fmla="*/ 1020278 h 1145406"/>
              <a:gd name="connsiteX21" fmla="*/ 875899 w 2983831"/>
              <a:gd name="connsiteY21" fmla="*/ 1068404 h 1145406"/>
              <a:gd name="connsiteX22" fmla="*/ 1001027 w 2983831"/>
              <a:gd name="connsiteY22" fmla="*/ 1097280 h 1145406"/>
              <a:gd name="connsiteX23" fmla="*/ 1029903 w 2983831"/>
              <a:gd name="connsiteY23" fmla="*/ 1106905 h 1145406"/>
              <a:gd name="connsiteX24" fmla="*/ 1135781 w 2983831"/>
              <a:gd name="connsiteY24" fmla="*/ 1126156 h 1145406"/>
              <a:gd name="connsiteX25" fmla="*/ 1232033 w 2983831"/>
              <a:gd name="connsiteY25" fmla="*/ 1145406 h 1145406"/>
              <a:gd name="connsiteX26" fmla="*/ 1674795 w 2983831"/>
              <a:gd name="connsiteY26" fmla="*/ 1135781 h 1145406"/>
              <a:gd name="connsiteX27" fmla="*/ 1722922 w 2983831"/>
              <a:gd name="connsiteY27" fmla="*/ 1126156 h 1145406"/>
              <a:gd name="connsiteX28" fmla="*/ 1790299 w 2983831"/>
              <a:gd name="connsiteY28" fmla="*/ 1116530 h 1145406"/>
              <a:gd name="connsiteX29" fmla="*/ 1848050 w 2983831"/>
              <a:gd name="connsiteY29" fmla="*/ 1097280 h 1145406"/>
              <a:gd name="connsiteX30" fmla="*/ 1876926 w 2983831"/>
              <a:gd name="connsiteY30" fmla="*/ 1087655 h 1145406"/>
              <a:gd name="connsiteX31" fmla="*/ 1905802 w 2983831"/>
              <a:gd name="connsiteY31" fmla="*/ 1068404 h 1145406"/>
              <a:gd name="connsiteX32" fmla="*/ 1944303 w 2983831"/>
              <a:gd name="connsiteY32" fmla="*/ 1039528 h 1145406"/>
              <a:gd name="connsiteX33" fmla="*/ 1982804 w 2983831"/>
              <a:gd name="connsiteY33" fmla="*/ 1029903 h 1145406"/>
              <a:gd name="connsiteX34" fmla="*/ 2040555 w 2983831"/>
              <a:gd name="connsiteY34" fmla="*/ 991402 h 1145406"/>
              <a:gd name="connsiteX35" fmla="*/ 2098307 w 2983831"/>
              <a:gd name="connsiteY35" fmla="*/ 952901 h 1145406"/>
              <a:gd name="connsiteX36" fmla="*/ 2127183 w 2983831"/>
              <a:gd name="connsiteY36" fmla="*/ 924025 h 1145406"/>
              <a:gd name="connsiteX37" fmla="*/ 2156059 w 2983831"/>
              <a:gd name="connsiteY37" fmla="*/ 904775 h 1145406"/>
              <a:gd name="connsiteX38" fmla="*/ 2194560 w 2983831"/>
              <a:gd name="connsiteY38" fmla="*/ 875899 h 1145406"/>
              <a:gd name="connsiteX39" fmla="*/ 2252311 w 2983831"/>
              <a:gd name="connsiteY39" fmla="*/ 837398 h 1145406"/>
              <a:gd name="connsiteX40" fmla="*/ 2281187 w 2983831"/>
              <a:gd name="connsiteY40" fmla="*/ 818147 h 1145406"/>
              <a:gd name="connsiteX41" fmla="*/ 2358189 w 2983831"/>
              <a:gd name="connsiteY41" fmla="*/ 760396 h 1145406"/>
              <a:gd name="connsiteX42" fmla="*/ 2396690 w 2983831"/>
              <a:gd name="connsiteY42" fmla="*/ 731520 h 1145406"/>
              <a:gd name="connsiteX43" fmla="*/ 2425566 w 2983831"/>
              <a:gd name="connsiteY43" fmla="*/ 721895 h 1145406"/>
              <a:gd name="connsiteX44" fmla="*/ 2464067 w 2983831"/>
              <a:gd name="connsiteY44" fmla="*/ 693019 h 1145406"/>
              <a:gd name="connsiteX45" fmla="*/ 2512193 w 2983831"/>
              <a:gd name="connsiteY45" fmla="*/ 644892 h 1145406"/>
              <a:gd name="connsiteX46" fmla="*/ 2550694 w 2983831"/>
              <a:gd name="connsiteY46" fmla="*/ 635267 h 1145406"/>
              <a:gd name="connsiteX47" fmla="*/ 2608446 w 2983831"/>
              <a:gd name="connsiteY47" fmla="*/ 587141 h 1145406"/>
              <a:gd name="connsiteX48" fmla="*/ 2704699 w 2983831"/>
              <a:gd name="connsiteY48" fmla="*/ 510139 h 1145406"/>
              <a:gd name="connsiteX49" fmla="*/ 2733574 w 2983831"/>
              <a:gd name="connsiteY49" fmla="*/ 462012 h 1145406"/>
              <a:gd name="connsiteX50" fmla="*/ 2800951 w 2983831"/>
              <a:gd name="connsiteY50" fmla="*/ 385010 h 1145406"/>
              <a:gd name="connsiteX51" fmla="*/ 2868328 w 2983831"/>
              <a:gd name="connsiteY51" fmla="*/ 288758 h 1145406"/>
              <a:gd name="connsiteX52" fmla="*/ 2897204 w 2983831"/>
              <a:gd name="connsiteY52" fmla="*/ 259882 h 1145406"/>
              <a:gd name="connsiteX53" fmla="*/ 2906829 w 2983831"/>
              <a:gd name="connsiteY53" fmla="*/ 231006 h 1145406"/>
              <a:gd name="connsiteX54" fmla="*/ 2964581 w 2983831"/>
              <a:gd name="connsiteY54" fmla="*/ 144379 h 1145406"/>
              <a:gd name="connsiteX55" fmla="*/ 2983831 w 2983831"/>
              <a:gd name="connsiteY55" fmla="*/ 115503 h 1145406"/>
              <a:gd name="connsiteX56" fmla="*/ 2983831 w 2983831"/>
              <a:gd name="connsiteY56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83831" h="1145406">
                <a:moveTo>
                  <a:pt x="0" y="250257"/>
                </a:moveTo>
                <a:cubicBezTo>
                  <a:pt x="23484" y="258085"/>
                  <a:pt x="39093" y="260474"/>
                  <a:pt x="57751" y="279132"/>
                </a:cubicBezTo>
                <a:cubicBezTo>
                  <a:pt x="65931" y="287312"/>
                  <a:pt x="69596" y="299121"/>
                  <a:pt x="77002" y="308008"/>
                </a:cubicBezTo>
                <a:cubicBezTo>
                  <a:pt x="100161" y="335799"/>
                  <a:pt x="106362" y="337206"/>
                  <a:pt x="134753" y="356135"/>
                </a:cubicBezTo>
                <a:cubicBezTo>
                  <a:pt x="151670" y="406880"/>
                  <a:pt x="133199" y="365820"/>
                  <a:pt x="173254" y="413886"/>
                </a:cubicBezTo>
                <a:cubicBezTo>
                  <a:pt x="180660" y="422773"/>
                  <a:pt x="185781" y="433349"/>
                  <a:pt x="192505" y="442762"/>
                </a:cubicBezTo>
                <a:cubicBezTo>
                  <a:pt x="201829" y="455816"/>
                  <a:pt x="210941" y="469083"/>
                  <a:pt x="221381" y="481263"/>
                </a:cubicBezTo>
                <a:cubicBezTo>
                  <a:pt x="230240" y="491598"/>
                  <a:pt x="241397" y="499804"/>
                  <a:pt x="250256" y="510139"/>
                </a:cubicBezTo>
                <a:cubicBezTo>
                  <a:pt x="298009" y="565852"/>
                  <a:pt x="257177" y="534004"/>
                  <a:pt x="308008" y="567890"/>
                </a:cubicBezTo>
                <a:cubicBezTo>
                  <a:pt x="359342" y="644890"/>
                  <a:pt x="291968" y="551851"/>
                  <a:pt x="356134" y="616017"/>
                </a:cubicBezTo>
                <a:cubicBezTo>
                  <a:pt x="364314" y="624197"/>
                  <a:pt x="367979" y="636005"/>
                  <a:pt x="375385" y="644892"/>
                </a:cubicBezTo>
                <a:cubicBezTo>
                  <a:pt x="384099" y="655349"/>
                  <a:pt x="395547" y="663311"/>
                  <a:pt x="404261" y="673768"/>
                </a:cubicBezTo>
                <a:cubicBezTo>
                  <a:pt x="411667" y="682655"/>
                  <a:pt x="415826" y="693998"/>
                  <a:pt x="423511" y="702644"/>
                </a:cubicBezTo>
                <a:cubicBezTo>
                  <a:pt x="441598" y="722992"/>
                  <a:pt x="462012" y="741145"/>
                  <a:pt x="481263" y="760396"/>
                </a:cubicBezTo>
                <a:cubicBezTo>
                  <a:pt x="490888" y="770021"/>
                  <a:pt x="499249" y="781104"/>
                  <a:pt x="510139" y="789271"/>
                </a:cubicBezTo>
                <a:cubicBezTo>
                  <a:pt x="522973" y="798896"/>
                  <a:pt x="535036" y="809645"/>
                  <a:pt x="548640" y="818147"/>
                </a:cubicBezTo>
                <a:cubicBezTo>
                  <a:pt x="654350" y="884216"/>
                  <a:pt x="516563" y="784466"/>
                  <a:pt x="625642" y="866273"/>
                </a:cubicBezTo>
                <a:cubicBezTo>
                  <a:pt x="632059" y="875898"/>
                  <a:pt x="637207" y="886503"/>
                  <a:pt x="644892" y="895149"/>
                </a:cubicBezTo>
                <a:lnTo>
                  <a:pt x="731520" y="981777"/>
                </a:lnTo>
                <a:cubicBezTo>
                  <a:pt x="741145" y="991402"/>
                  <a:pt x="747482" y="1006347"/>
                  <a:pt x="760395" y="1010652"/>
                </a:cubicBezTo>
                <a:cubicBezTo>
                  <a:pt x="770020" y="1013861"/>
                  <a:pt x="780196" y="1015741"/>
                  <a:pt x="789271" y="1020278"/>
                </a:cubicBezTo>
                <a:cubicBezTo>
                  <a:pt x="862271" y="1056778"/>
                  <a:pt x="811025" y="1040600"/>
                  <a:pt x="875899" y="1068404"/>
                </a:cubicBezTo>
                <a:cubicBezTo>
                  <a:pt x="921994" y="1088159"/>
                  <a:pt x="939397" y="1076737"/>
                  <a:pt x="1001027" y="1097280"/>
                </a:cubicBezTo>
                <a:cubicBezTo>
                  <a:pt x="1010652" y="1100488"/>
                  <a:pt x="1020060" y="1104444"/>
                  <a:pt x="1029903" y="1106905"/>
                </a:cubicBezTo>
                <a:cubicBezTo>
                  <a:pt x="1063990" y="1115427"/>
                  <a:pt x="1101469" y="1119723"/>
                  <a:pt x="1135781" y="1126156"/>
                </a:cubicBezTo>
                <a:cubicBezTo>
                  <a:pt x="1167940" y="1132186"/>
                  <a:pt x="1232033" y="1145406"/>
                  <a:pt x="1232033" y="1145406"/>
                </a:cubicBezTo>
                <a:lnTo>
                  <a:pt x="1674795" y="1135781"/>
                </a:lnTo>
                <a:cubicBezTo>
                  <a:pt x="1691142" y="1135140"/>
                  <a:pt x="1706785" y="1128846"/>
                  <a:pt x="1722922" y="1126156"/>
                </a:cubicBezTo>
                <a:cubicBezTo>
                  <a:pt x="1745300" y="1122426"/>
                  <a:pt x="1767840" y="1119739"/>
                  <a:pt x="1790299" y="1116530"/>
                </a:cubicBezTo>
                <a:lnTo>
                  <a:pt x="1848050" y="1097280"/>
                </a:lnTo>
                <a:lnTo>
                  <a:pt x="1876926" y="1087655"/>
                </a:lnTo>
                <a:cubicBezTo>
                  <a:pt x="1886551" y="1081238"/>
                  <a:pt x="1896389" y="1075128"/>
                  <a:pt x="1905802" y="1068404"/>
                </a:cubicBezTo>
                <a:cubicBezTo>
                  <a:pt x="1918856" y="1059080"/>
                  <a:pt x="1929954" y="1046702"/>
                  <a:pt x="1944303" y="1039528"/>
                </a:cubicBezTo>
                <a:cubicBezTo>
                  <a:pt x="1956135" y="1033612"/>
                  <a:pt x="1969970" y="1033111"/>
                  <a:pt x="1982804" y="1029903"/>
                </a:cubicBezTo>
                <a:cubicBezTo>
                  <a:pt x="2002054" y="1017069"/>
                  <a:pt x="2024195" y="1007762"/>
                  <a:pt x="2040555" y="991402"/>
                </a:cubicBezTo>
                <a:cubicBezTo>
                  <a:pt x="2076605" y="955352"/>
                  <a:pt x="2056517" y="966830"/>
                  <a:pt x="2098307" y="952901"/>
                </a:cubicBezTo>
                <a:cubicBezTo>
                  <a:pt x="2107932" y="943276"/>
                  <a:pt x="2116726" y="932739"/>
                  <a:pt x="2127183" y="924025"/>
                </a:cubicBezTo>
                <a:cubicBezTo>
                  <a:pt x="2136070" y="916619"/>
                  <a:pt x="2146646" y="911499"/>
                  <a:pt x="2156059" y="904775"/>
                </a:cubicBezTo>
                <a:cubicBezTo>
                  <a:pt x="2169113" y="895451"/>
                  <a:pt x="2181418" y="885099"/>
                  <a:pt x="2194560" y="875899"/>
                </a:cubicBezTo>
                <a:cubicBezTo>
                  <a:pt x="2213514" y="862631"/>
                  <a:pt x="2233061" y="850232"/>
                  <a:pt x="2252311" y="837398"/>
                </a:cubicBezTo>
                <a:cubicBezTo>
                  <a:pt x="2261936" y="830981"/>
                  <a:pt x="2271932" y="825088"/>
                  <a:pt x="2281187" y="818147"/>
                </a:cubicBezTo>
                <a:lnTo>
                  <a:pt x="2358189" y="760396"/>
                </a:lnTo>
                <a:cubicBezTo>
                  <a:pt x="2371023" y="750771"/>
                  <a:pt x="2381471" y="736593"/>
                  <a:pt x="2396690" y="731520"/>
                </a:cubicBezTo>
                <a:lnTo>
                  <a:pt x="2425566" y="721895"/>
                </a:lnTo>
                <a:cubicBezTo>
                  <a:pt x="2438400" y="712270"/>
                  <a:pt x="2452077" y="703677"/>
                  <a:pt x="2464067" y="693019"/>
                </a:cubicBezTo>
                <a:cubicBezTo>
                  <a:pt x="2481023" y="677946"/>
                  <a:pt x="2493316" y="657477"/>
                  <a:pt x="2512193" y="644892"/>
                </a:cubicBezTo>
                <a:cubicBezTo>
                  <a:pt x="2523200" y="637554"/>
                  <a:pt x="2537860" y="638475"/>
                  <a:pt x="2550694" y="635267"/>
                </a:cubicBezTo>
                <a:cubicBezTo>
                  <a:pt x="2594784" y="569134"/>
                  <a:pt x="2538662" y="642968"/>
                  <a:pt x="2608446" y="587141"/>
                </a:cubicBezTo>
                <a:cubicBezTo>
                  <a:pt x="2721609" y="496611"/>
                  <a:pt x="2617991" y="553492"/>
                  <a:pt x="2704699" y="510139"/>
                </a:cubicBezTo>
                <a:cubicBezTo>
                  <a:pt x="2714324" y="494097"/>
                  <a:pt x="2722088" y="476779"/>
                  <a:pt x="2733574" y="462012"/>
                </a:cubicBezTo>
                <a:cubicBezTo>
                  <a:pt x="2853142" y="308278"/>
                  <a:pt x="2699557" y="529857"/>
                  <a:pt x="2800951" y="385010"/>
                </a:cubicBezTo>
                <a:cubicBezTo>
                  <a:pt x="2822037" y="354888"/>
                  <a:pt x="2843816" y="317355"/>
                  <a:pt x="2868328" y="288758"/>
                </a:cubicBezTo>
                <a:cubicBezTo>
                  <a:pt x="2877187" y="278423"/>
                  <a:pt x="2887579" y="269507"/>
                  <a:pt x="2897204" y="259882"/>
                </a:cubicBezTo>
                <a:cubicBezTo>
                  <a:pt x="2900412" y="250257"/>
                  <a:pt x="2901902" y="239875"/>
                  <a:pt x="2906829" y="231006"/>
                </a:cubicBezTo>
                <a:cubicBezTo>
                  <a:pt x="2906833" y="230998"/>
                  <a:pt x="2954953" y="158820"/>
                  <a:pt x="2964581" y="144379"/>
                </a:cubicBezTo>
                <a:cubicBezTo>
                  <a:pt x="2970998" y="134754"/>
                  <a:pt x="2983831" y="127071"/>
                  <a:pt x="2983831" y="115503"/>
                </a:cubicBezTo>
                <a:lnTo>
                  <a:pt x="2983831" y="0"/>
                </a:ln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6" name="Picture 7" descr="C:\Users\home\Desktop\Рисунок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04138" y="1125538"/>
            <a:ext cx="1439862" cy="22193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14290"/>
            <a:ext cx="9144000" cy="127476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>
                <a:solidFill>
                  <a:srgbClr val="C00000"/>
                </a:solidFill>
                <a:latin typeface="Monotype Corsiva" pitchFamily="66" charset="0"/>
              </a:rPr>
              <a:t>Көп ұзамай анасы келді...</a:t>
            </a:r>
          </a:p>
        </p:txBody>
      </p:sp>
      <p:pic>
        <p:nvPicPr>
          <p:cNvPr id="1026" name="Picture 2" descr="C:\Users\home\Desktop\ce7daa6dc80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rcRect l="8400" t="17856" r="7600" b="11584"/>
          <a:stretch>
            <a:fillRect/>
          </a:stretch>
        </p:blipFill>
        <p:spPr bwMode="auto">
          <a:xfrm>
            <a:off x="4643406" y="1357298"/>
            <a:ext cx="4500594" cy="47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home\Desktop\b9c79fb0dcf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643182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14000" contrast="2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754438" y="577850"/>
            <a:ext cx="2982912" cy="1144588"/>
          </a:xfrm>
          <a:custGeom>
            <a:avLst/>
            <a:gdLst>
              <a:gd name="connsiteX0" fmla="*/ 0 w 2983831"/>
              <a:gd name="connsiteY0" fmla="*/ 250257 h 1145406"/>
              <a:gd name="connsiteX1" fmla="*/ 57751 w 2983831"/>
              <a:gd name="connsiteY1" fmla="*/ 279132 h 1145406"/>
              <a:gd name="connsiteX2" fmla="*/ 77002 w 2983831"/>
              <a:gd name="connsiteY2" fmla="*/ 308008 h 1145406"/>
              <a:gd name="connsiteX3" fmla="*/ 134753 w 2983831"/>
              <a:gd name="connsiteY3" fmla="*/ 356135 h 1145406"/>
              <a:gd name="connsiteX4" fmla="*/ 173254 w 2983831"/>
              <a:gd name="connsiteY4" fmla="*/ 413886 h 1145406"/>
              <a:gd name="connsiteX5" fmla="*/ 192505 w 2983831"/>
              <a:gd name="connsiteY5" fmla="*/ 442762 h 1145406"/>
              <a:gd name="connsiteX6" fmla="*/ 221381 w 2983831"/>
              <a:gd name="connsiteY6" fmla="*/ 481263 h 1145406"/>
              <a:gd name="connsiteX7" fmla="*/ 250256 w 2983831"/>
              <a:gd name="connsiteY7" fmla="*/ 510139 h 1145406"/>
              <a:gd name="connsiteX8" fmla="*/ 308008 w 2983831"/>
              <a:gd name="connsiteY8" fmla="*/ 567890 h 1145406"/>
              <a:gd name="connsiteX9" fmla="*/ 356134 w 2983831"/>
              <a:gd name="connsiteY9" fmla="*/ 616017 h 1145406"/>
              <a:gd name="connsiteX10" fmla="*/ 375385 w 2983831"/>
              <a:gd name="connsiteY10" fmla="*/ 644892 h 1145406"/>
              <a:gd name="connsiteX11" fmla="*/ 404261 w 2983831"/>
              <a:gd name="connsiteY11" fmla="*/ 673768 h 1145406"/>
              <a:gd name="connsiteX12" fmla="*/ 423511 w 2983831"/>
              <a:gd name="connsiteY12" fmla="*/ 702644 h 1145406"/>
              <a:gd name="connsiteX13" fmla="*/ 481263 w 2983831"/>
              <a:gd name="connsiteY13" fmla="*/ 760396 h 1145406"/>
              <a:gd name="connsiteX14" fmla="*/ 510139 w 2983831"/>
              <a:gd name="connsiteY14" fmla="*/ 789271 h 1145406"/>
              <a:gd name="connsiteX15" fmla="*/ 548640 w 2983831"/>
              <a:gd name="connsiteY15" fmla="*/ 818147 h 1145406"/>
              <a:gd name="connsiteX16" fmla="*/ 625642 w 2983831"/>
              <a:gd name="connsiteY16" fmla="*/ 866273 h 1145406"/>
              <a:gd name="connsiteX17" fmla="*/ 644892 w 2983831"/>
              <a:gd name="connsiteY17" fmla="*/ 895149 h 1145406"/>
              <a:gd name="connsiteX18" fmla="*/ 731520 w 2983831"/>
              <a:gd name="connsiteY18" fmla="*/ 981777 h 1145406"/>
              <a:gd name="connsiteX19" fmla="*/ 760395 w 2983831"/>
              <a:gd name="connsiteY19" fmla="*/ 1010652 h 1145406"/>
              <a:gd name="connsiteX20" fmla="*/ 789271 w 2983831"/>
              <a:gd name="connsiteY20" fmla="*/ 1020278 h 1145406"/>
              <a:gd name="connsiteX21" fmla="*/ 875899 w 2983831"/>
              <a:gd name="connsiteY21" fmla="*/ 1068404 h 1145406"/>
              <a:gd name="connsiteX22" fmla="*/ 1001027 w 2983831"/>
              <a:gd name="connsiteY22" fmla="*/ 1097280 h 1145406"/>
              <a:gd name="connsiteX23" fmla="*/ 1029903 w 2983831"/>
              <a:gd name="connsiteY23" fmla="*/ 1106905 h 1145406"/>
              <a:gd name="connsiteX24" fmla="*/ 1135781 w 2983831"/>
              <a:gd name="connsiteY24" fmla="*/ 1126156 h 1145406"/>
              <a:gd name="connsiteX25" fmla="*/ 1232033 w 2983831"/>
              <a:gd name="connsiteY25" fmla="*/ 1145406 h 1145406"/>
              <a:gd name="connsiteX26" fmla="*/ 1674795 w 2983831"/>
              <a:gd name="connsiteY26" fmla="*/ 1135781 h 1145406"/>
              <a:gd name="connsiteX27" fmla="*/ 1722922 w 2983831"/>
              <a:gd name="connsiteY27" fmla="*/ 1126156 h 1145406"/>
              <a:gd name="connsiteX28" fmla="*/ 1790299 w 2983831"/>
              <a:gd name="connsiteY28" fmla="*/ 1116530 h 1145406"/>
              <a:gd name="connsiteX29" fmla="*/ 1848050 w 2983831"/>
              <a:gd name="connsiteY29" fmla="*/ 1097280 h 1145406"/>
              <a:gd name="connsiteX30" fmla="*/ 1876926 w 2983831"/>
              <a:gd name="connsiteY30" fmla="*/ 1087655 h 1145406"/>
              <a:gd name="connsiteX31" fmla="*/ 1905802 w 2983831"/>
              <a:gd name="connsiteY31" fmla="*/ 1068404 h 1145406"/>
              <a:gd name="connsiteX32" fmla="*/ 1944303 w 2983831"/>
              <a:gd name="connsiteY32" fmla="*/ 1039528 h 1145406"/>
              <a:gd name="connsiteX33" fmla="*/ 1982804 w 2983831"/>
              <a:gd name="connsiteY33" fmla="*/ 1029903 h 1145406"/>
              <a:gd name="connsiteX34" fmla="*/ 2040555 w 2983831"/>
              <a:gd name="connsiteY34" fmla="*/ 991402 h 1145406"/>
              <a:gd name="connsiteX35" fmla="*/ 2098307 w 2983831"/>
              <a:gd name="connsiteY35" fmla="*/ 952901 h 1145406"/>
              <a:gd name="connsiteX36" fmla="*/ 2127183 w 2983831"/>
              <a:gd name="connsiteY36" fmla="*/ 924025 h 1145406"/>
              <a:gd name="connsiteX37" fmla="*/ 2156059 w 2983831"/>
              <a:gd name="connsiteY37" fmla="*/ 904775 h 1145406"/>
              <a:gd name="connsiteX38" fmla="*/ 2194560 w 2983831"/>
              <a:gd name="connsiteY38" fmla="*/ 875899 h 1145406"/>
              <a:gd name="connsiteX39" fmla="*/ 2252311 w 2983831"/>
              <a:gd name="connsiteY39" fmla="*/ 837398 h 1145406"/>
              <a:gd name="connsiteX40" fmla="*/ 2281187 w 2983831"/>
              <a:gd name="connsiteY40" fmla="*/ 818147 h 1145406"/>
              <a:gd name="connsiteX41" fmla="*/ 2358189 w 2983831"/>
              <a:gd name="connsiteY41" fmla="*/ 760396 h 1145406"/>
              <a:gd name="connsiteX42" fmla="*/ 2396690 w 2983831"/>
              <a:gd name="connsiteY42" fmla="*/ 731520 h 1145406"/>
              <a:gd name="connsiteX43" fmla="*/ 2425566 w 2983831"/>
              <a:gd name="connsiteY43" fmla="*/ 721895 h 1145406"/>
              <a:gd name="connsiteX44" fmla="*/ 2464067 w 2983831"/>
              <a:gd name="connsiteY44" fmla="*/ 693019 h 1145406"/>
              <a:gd name="connsiteX45" fmla="*/ 2512193 w 2983831"/>
              <a:gd name="connsiteY45" fmla="*/ 644892 h 1145406"/>
              <a:gd name="connsiteX46" fmla="*/ 2550694 w 2983831"/>
              <a:gd name="connsiteY46" fmla="*/ 635267 h 1145406"/>
              <a:gd name="connsiteX47" fmla="*/ 2608446 w 2983831"/>
              <a:gd name="connsiteY47" fmla="*/ 587141 h 1145406"/>
              <a:gd name="connsiteX48" fmla="*/ 2704699 w 2983831"/>
              <a:gd name="connsiteY48" fmla="*/ 510139 h 1145406"/>
              <a:gd name="connsiteX49" fmla="*/ 2733574 w 2983831"/>
              <a:gd name="connsiteY49" fmla="*/ 462012 h 1145406"/>
              <a:gd name="connsiteX50" fmla="*/ 2800951 w 2983831"/>
              <a:gd name="connsiteY50" fmla="*/ 385010 h 1145406"/>
              <a:gd name="connsiteX51" fmla="*/ 2868328 w 2983831"/>
              <a:gd name="connsiteY51" fmla="*/ 288758 h 1145406"/>
              <a:gd name="connsiteX52" fmla="*/ 2897204 w 2983831"/>
              <a:gd name="connsiteY52" fmla="*/ 259882 h 1145406"/>
              <a:gd name="connsiteX53" fmla="*/ 2906829 w 2983831"/>
              <a:gd name="connsiteY53" fmla="*/ 231006 h 1145406"/>
              <a:gd name="connsiteX54" fmla="*/ 2964581 w 2983831"/>
              <a:gd name="connsiteY54" fmla="*/ 144379 h 1145406"/>
              <a:gd name="connsiteX55" fmla="*/ 2983831 w 2983831"/>
              <a:gd name="connsiteY55" fmla="*/ 115503 h 1145406"/>
              <a:gd name="connsiteX56" fmla="*/ 2983831 w 2983831"/>
              <a:gd name="connsiteY56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83831" h="1145406">
                <a:moveTo>
                  <a:pt x="0" y="250257"/>
                </a:moveTo>
                <a:cubicBezTo>
                  <a:pt x="23484" y="258085"/>
                  <a:pt x="39093" y="260474"/>
                  <a:pt x="57751" y="279132"/>
                </a:cubicBezTo>
                <a:cubicBezTo>
                  <a:pt x="65931" y="287312"/>
                  <a:pt x="69596" y="299121"/>
                  <a:pt x="77002" y="308008"/>
                </a:cubicBezTo>
                <a:cubicBezTo>
                  <a:pt x="100161" y="335799"/>
                  <a:pt x="106362" y="337206"/>
                  <a:pt x="134753" y="356135"/>
                </a:cubicBezTo>
                <a:cubicBezTo>
                  <a:pt x="151670" y="406880"/>
                  <a:pt x="133199" y="365820"/>
                  <a:pt x="173254" y="413886"/>
                </a:cubicBezTo>
                <a:cubicBezTo>
                  <a:pt x="180660" y="422773"/>
                  <a:pt x="185781" y="433349"/>
                  <a:pt x="192505" y="442762"/>
                </a:cubicBezTo>
                <a:cubicBezTo>
                  <a:pt x="201829" y="455816"/>
                  <a:pt x="210941" y="469083"/>
                  <a:pt x="221381" y="481263"/>
                </a:cubicBezTo>
                <a:cubicBezTo>
                  <a:pt x="230240" y="491598"/>
                  <a:pt x="241397" y="499804"/>
                  <a:pt x="250256" y="510139"/>
                </a:cubicBezTo>
                <a:cubicBezTo>
                  <a:pt x="298009" y="565852"/>
                  <a:pt x="257177" y="534004"/>
                  <a:pt x="308008" y="567890"/>
                </a:cubicBezTo>
                <a:cubicBezTo>
                  <a:pt x="359342" y="644890"/>
                  <a:pt x="291968" y="551851"/>
                  <a:pt x="356134" y="616017"/>
                </a:cubicBezTo>
                <a:cubicBezTo>
                  <a:pt x="364314" y="624197"/>
                  <a:pt x="367979" y="636005"/>
                  <a:pt x="375385" y="644892"/>
                </a:cubicBezTo>
                <a:cubicBezTo>
                  <a:pt x="384099" y="655349"/>
                  <a:pt x="395547" y="663311"/>
                  <a:pt x="404261" y="673768"/>
                </a:cubicBezTo>
                <a:cubicBezTo>
                  <a:pt x="411667" y="682655"/>
                  <a:pt x="415826" y="693998"/>
                  <a:pt x="423511" y="702644"/>
                </a:cubicBezTo>
                <a:cubicBezTo>
                  <a:pt x="441598" y="722992"/>
                  <a:pt x="462012" y="741145"/>
                  <a:pt x="481263" y="760396"/>
                </a:cubicBezTo>
                <a:cubicBezTo>
                  <a:pt x="490888" y="770021"/>
                  <a:pt x="499249" y="781104"/>
                  <a:pt x="510139" y="789271"/>
                </a:cubicBezTo>
                <a:cubicBezTo>
                  <a:pt x="522973" y="798896"/>
                  <a:pt x="535036" y="809645"/>
                  <a:pt x="548640" y="818147"/>
                </a:cubicBezTo>
                <a:cubicBezTo>
                  <a:pt x="654350" y="884216"/>
                  <a:pt x="516563" y="784466"/>
                  <a:pt x="625642" y="866273"/>
                </a:cubicBezTo>
                <a:cubicBezTo>
                  <a:pt x="632059" y="875898"/>
                  <a:pt x="637207" y="886503"/>
                  <a:pt x="644892" y="895149"/>
                </a:cubicBezTo>
                <a:lnTo>
                  <a:pt x="731520" y="981777"/>
                </a:lnTo>
                <a:cubicBezTo>
                  <a:pt x="741145" y="991402"/>
                  <a:pt x="747482" y="1006347"/>
                  <a:pt x="760395" y="1010652"/>
                </a:cubicBezTo>
                <a:cubicBezTo>
                  <a:pt x="770020" y="1013861"/>
                  <a:pt x="780196" y="1015741"/>
                  <a:pt x="789271" y="1020278"/>
                </a:cubicBezTo>
                <a:cubicBezTo>
                  <a:pt x="862271" y="1056778"/>
                  <a:pt x="811025" y="1040600"/>
                  <a:pt x="875899" y="1068404"/>
                </a:cubicBezTo>
                <a:cubicBezTo>
                  <a:pt x="921994" y="1088159"/>
                  <a:pt x="939397" y="1076737"/>
                  <a:pt x="1001027" y="1097280"/>
                </a:cubicBezTo>
                <a:cubicBezTo>
                  <a:pt x="1010652" y="1100488"/>
                  <a:pt x="1020060" y="1104444"/>
                  <a:pt x="1029903" y="1106905"/>
                </a:cubicBezTo>
                <a:cubicBezTo>
                  <a:pt x="1063990" y="1115427"/>
                  <a:pt x="1101469" y="1119723"/>
                  <a:pt x="1135781" y="1126156"/>
                </a:cubicBezTo>
                <a:cubicBezTo>
                  <a:pt x="1167940" y="1132186"/>
                  <a:pt x="1232033" y="1145406"/>
                  <a:pt x="1232033" y="1145406"/>
                </a:cubicBezTo>
                <a:lnTo>
                  <a:pt x="1674795" y="1135781"/>
                </a:lnTo>
                <a:cubicBezTo>
                  <a:pt x="1691142" y="1135140"/>
                  <a:pt x="1706785" y="1128846"/>
                  <a:pt x="1722922" y="1126156"/>
                </a:cubicBezTo>
                <a:cubicBezTo>
                  <a:pt x="1745300" y="1122426"/>
                  <a:pt x="1767840" y="1119739"/>
                  <a:pt x="1790299" y="1116530"/>
                </a:cubicBezTo>
                <a:lnTo>
                  <a:pt x="1848050" y="1097280"/>
                </a:lnTo>
                <a:lnTo>
                  <a:pt x="1876926" y="1087655"/>
                </a:lnTo>
                <a:cubicBezTo>
                  <a:pt x="1886551" y="1081238"/>
                  <a:pt x="1896389" y="1075128"/>
                  <a:pt x="1905802" y="1068404"/>
                </a:cubicBezTo>
                <a:cubicBezTo>
                  <a:pt x="1918856" y="1059080"/>
                  <a:pt x="1929954" y="1046702"/>
                  <a:pt x="1944303" y="1039528"/>
                </a:cubicBezTo>
                <a:cubicBezTo>
                  <a:pt x="1956135" y="1033612"/>
                  <a:pt x="1969970" y="1033111"/>
                  <a:pt x="1982804" y="1029903"/>
                </a:cubicBezTo>
                <a:cubicBezTo>
                  <a:pt x="2002054" y="1017069"/>
                  <a:pt x="2024195" y="1007762"/>
                  <a:pt x="2040555" y="991402"/>
                </a:cubicBezTo>
                <a:cubicBezTo>
                  <a:pt x="2076605" y="955352"/>
                  <a:pt x="2056517" y="966830"/>
                  <a:pt x="2098307" y="952901"/>
                </a:cubicBezTo>
                <a:cubicBezTo>
                  <a:pt x="2107932" y="943276"/>
                  <a:pt x="2116726" y="932739"/>
                  <a:pt x="2127183" y="924025"/>
                </a:cubicBezTo>
                <a:cubicBezTo>
                  <a:pt x="2136070" y="916619"/>
                  <a:pt x="2146646" y="911499"/>
                  <a:pt x="2156059" y="904775"/>
                </a:cubicBezTo>
                <a:cubicBezTo>
                  <a:pt x="2169113" y="895451"/>
                  <a:pt x="2181418" y="885099"/>
                  <a:pt x="2194560" y="875899"/>
                </a:cubicBezTo>
                <a:cubicBezTo>
                  <a:pt x="2213514" y="862631"/>
                  <a:pt x="2233061" y="850232"/>
                  <a:pt x="2252311" y="837398"/>
                </a:cubicBezTo>
                <a:cubicBezTo>
                  <a:pt x="2261936" y="830981"/>
                  <a:pt x="2271932" y="825088"/>
                  <a:pt x="2281187" y="818147"/>
                </a:cubicBezTo>
                <a:lnTo>
                  <a:pt x="2358189" y="760396"/>
                </a:lnTo>
                <a:cubicBezTo>
                  <a:pt x="2371023" y="750771"/>
                  <a:pt x="2381471" y="736593"/>
                  <a:pt x="2396690" y="731520"/>
                </a:cubicBezTo>
                <a:lnTo>
                  <a:pt x="2425566" y="721895"/>
                </a:lnTo>
                <a:cubicBezTo>
                  <a:pt x="2438400" y="712270"/>
                  <a:pt x="2452077" y="703677"/>
                  <a:pt x="2464067" y="693019"/>
                </a:cubicBezTo>
                <a:cubicBezTo>
                  <a:pt x="2481023" y="677946"/>
                  <a:pt x="2493316" y="657477"/>
                  <a:pt x="2512193" y="644892"/>
                </a:cubicBezTo>
                <a:cubicBezTo>
                  <a:pt x="2523200" y="637554"/>
                  <a:pt x="2537860" y="638475"/>
                  <a:pt x="2550694" y="635267"/>
                </a:cubicBezTo>
                <a:cubicBezTo>
                  <a:pt x="2594784" y="569134"/>
                  <a:pt x="2538662" y="642968"/>
                  <a:pt x="2608446" y="587141"/>
                </a:cubicBezTo>
                <a:cubicBezTo>
                  <a:pt x="2721609" y="496611"/>
                  <a:pt x="2617991" y="553492"/>
                  <a:pt x="2704699" y="510139"/>
                </a:cubicBezTo>
                <a:cubicBezTo>
                  <a:pt x="2714324" y="494097"/>
                  <a:pt x="2722088" y="476779"/>
                  <a:pt x="2733574" y="462012"/>
                </a:cubicBezTo>
                <a:cubicBezTo>
                  <a:pt x="2853142" y="308278"/>
                  <a:pt x="2699557" y="529857"/>
                  <a:pt x="2800951" y="385010"/>
                </a:cubicBezTo>
                <a:cubicBezTo>
                  <a:pt x="2822037" y="354888"/>
                  <a:pt x="2843816" y="317355"/>
                  <a:pt x="2868328" y="288758"/>
                </a:cubicBezTo>
                <a:cubicBezTo>
                  <a:pt x="2877187" y="278423"/>
                  <a:pt x="2887579" y="269507"/>
                  <a:pt x="2897204" y="259882"/>
                </a:cubicBezTo>
                <a:cubicBezTo>
                  <a:pt x="2900412" y="250257"/>
                  <a:pt x="2901902" y="239875"/>
                  <a:pt x="2906829" y="231006"/>
                </a:cubicBezTo>
                <a:cubicBezTo>
                  <a:pt x="2906833" y="230998"/>
                  <a:pt x="2954953" y="158820"/>
                  <a:pt x="2964581" y="144379"/>
                </a:cubicBezTo>
                <a:cubicBezTo>
                  <a:pt x="2970998" y="134754"/>
                  <a:pt x="2983831" y="127071"/>
                  <a:pt x="2983831" y="115503"/>
                </a:cubicBezTo>
                <a:lnTo>
                  <a:pt x="2983831" y="0"/>
                </a:ln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6" name="Picture 7" descr="C:\Users\home\Desktop\Рисунок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04138" y="1125538"/>
            <a:ext cx="1439862" cy="22193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14290"/>
            <a:ext cx="9144000" cy="278608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Сабаққа өте жақсы қатыстыңдар!</a:t>
            </a:r>
          </a:p>
          <a:p>
            <a:pPr algn="ctr">
              <a:spcBef>
                <a:spcPct val="50000"/>
              </a:spcBef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Маған көмектескендеріңе рақмет!</a:t>
            </a:r>
          </a:p>
          <a:p>
            <a:pPr algn="ctr">
              <a:spcBef>
                <a:spcPct val="50000"/>
              </a:spcBef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Жарайсыңдар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М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енің сендерге сыйлығым бар.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...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Users\home\Desktop\b9c79fb0dcf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49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3" name="Picture 2" descr="C:\Users\home\Desktop\b9c79fb0dc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27" y="2857497"/>
            <a:ext cx="464346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6379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 қатты қорқып кетеді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51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folHlink"/>
            </a:solidFill>
          </a:ln>
        </p:spPr>
      </p:pic>
      <p:pic>
        <p:nvPicPr>
          <p:cNvPr id="16387" name="Picture 2" descr="C:\Users\home\Desktop\b9c79fb0dc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94" y="2357430"/>
            <a:ext cx="3219468" cy="42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395536" y="5229200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499992" y="5157192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483768" y="5085184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343800" y="6357958"/>
            <a:ext cx="1800200" cy="500042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7504" y="4077072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3" name="Picture 5" descr="C:\Users\home\Desktop\6239d7991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2458" flipH="1">
            <a:off x="341771" y="2487624"/>
            <a:ext cx="3523307" cy="35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42910" y="214290"/>
            <a:ext cx="71518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 анасынын таба алмай</a:t>
            </a:r>
          </a:p>
          <a:p>
            <a:pPr algn="ctr"/>
            <a:r>
              <a:rPr lang="kk-KZ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жылап келе жатып, үлкен теңізге кездеседі.</a:t>
            </a:r>
          </a:p>
          <a:p>
            <a:pPr algn="ctr"/>
            <a:r>
              <a:rPr lang="kk-KZ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Алдынан итбалық шығып,оған анасын табу үшін аптаның алты күнінің тапсырмасын орындаса ,анасына жететінін айтады.</a:t>
            </a: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51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  <p:pic>
        <p:nvPicPr>
          <p:cNvPr id="17411" name="Picture 2" descr="C:\Users\home\Desktop\b9c79fb0dc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71744"/>
            <a:ext cx="4000528" cy="35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5214942" y="3214686"/>
            <a:ext cx="3144521" cy="2437523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95536" y="5229200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499992" y="5157192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071670" y="5786454"/>
            <a:ext cx="1800200" cy="796647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000760" y="5489849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7504" y="4077072"/>
            <a:ext cx="1800200" cy="1368151"/>
          </a:xfrm>
          <a:custGeom>
            <a:avLst/>
            <a:gdLst>
              <a:gd name="connsiteX0" fmla="*/ 1177637 w 2420336"/>
              <a:gd name="connsiteY0" fmla="*/ 0 h 2840182"/>
              <a:gd name="connsiteX1" fmla="*/ 1246910 w 2420336"/>
              <a:gd name="connsiteY1" fmla="*/ 69273 h 2840182"/>
              <a:gd name="connsiteX2" fmla="*/ 1274619 w 2420336"/>
              <a:gd name="connsiteY2" fmla="*/ 110836 h 2840182"/>
              <a:gd name="connsiteX3" fmla="*/ 1316182 w 2420336"/>
              <a:gd name="connsiteY3" fmla="*/ 152400 h 2840182"/>
              <a:gd name="connsiteX4" fmla="*/ 1343891 w 2420336"/>
              <a:gd name="connsiteY4" fmla="*/ 193964 h 2840182"/>
              <a:gd name="connsiteX5" fmla="*/ 1385455 w 2420336"/>
              <a:gd name="connsiteY5" fmla="*/ 235527 h 2840182"/>
              <a:gd name="connsiteX6" fmla="*/ 1427019 w 2420336"/>
              <a:gd name="connsiteY6" fmla="*/ 318654 h 2840182"/>
              <a:gd name="connsiteX7" fmla="*/ 1454728 w 2420336"/>
              <a:gd name="connsiteY7" fmla="*/ 360218 h 2840182"/>
              <a:gd name="connsiteX8" fmla="*/ 1496291 w 2420336"/>
              <a:gd name="connsiteY8" fmla="*/ 443345 h 2840182"/>
              <a:gd name="connsiteX9" fmla="*/ 1537855 w 2420336"/>
              <a:gd name="connsiteY9" fmla="*/ 484909 h 2840182"/>
              <a:gd name="connsiteX10" fmla="*/ 1565564 w 2420336"/>
              <a:gd name="connsiteY10" fmla="*/ 526473 h 2840182"/>
              <a:gd name="connsiteX11" fmla="*/ 1607128 w 2420336"/>
              <a:gd name="connsiteY11" fmla="*/ 568036 h 2840182"/>
              <a:gd name="connsiteX12" fmla="*/ 1634837 w 2420336"/>
              <a:gd name="connsiteY12" fmla="*/ 609600 h 2840182"/>
              <a:gd name="connsiteX13" fmla="*/ 1676400 w 2420336"/>
              <a:gd name="connsiteY13" fmla="*/ 623454 h 2840182"/>
              <a:gd name="connsiteX14" fmla="*/ 1717964 w 2420336"/>
              <a:gd name="connsiteY14" fmla="*/ 692727 h 2840182"/>
              <a:gd name="connsiteX15" fmla="*/ 1759528 w 2420336"/>
              <a:gd name="connsiteY15" fmla="*/ 734291 h 2840182"/>
              <a:gd name="connsiteX16" fmla="*/ 1814946 w 2420336"/>
              <a:gd name="connsiteY16" fmla="*/ 817418 h 2840182"/>
              <a:gd name="connsiteX17" fmla="*/ 1898073 w 2420336"/>
              <a:gd name="connsiteY17" fmla="*/ 914400 h 2840182"/>
              <a:gd name="connsiteX18" fmla="*/ 1911928 w 2420336"/>
              <a:gd name="connsiteY18" fmla="*/ 955964 h 2840182"/>
              <a:gd name="connsiteX19" fmla="*/ 1981200 w 2420336"/>
              <a:gd name="connsiteY19" fmla="*/ 1039091 h 2840182"/>
              <a:gd name="connsiteX20" fmla="*/ 2008910 w 2420336"/>
              <a:gd name="connsiteY20" fmla="*/ 1080654 h 2840182"/>
              <a:gd name="connsiteX21" fmla="*/ 2022764 w 2420336"/>
              <a:gd name="connsiteY21" fmla="*/ 1122218 h 2840182"/>
              <a:gd name="connsiteX22" fmla="*/ 2064328 w 2420336"/>
              <a:gd name="connsiteY22" fmla="*/ 1163782 h 2840182"/>
              <a:gd name="connsiteX23" fmla="*/ 2078182 w 2420336"/>
              <a:gd name="connsiteY23" fmla="*/ 1233054 h 2840182"/>
              <a:gd name="connsiteX24" fmla="*/ 2105891 w 2420336"/>
              <a:gd name="connsiteY24" fmla="*/ 1274618 h 2840182"/>
              <a:gd name="connsiteX25" fmla="*/ 2161310 w 2420336"/>
              <a:gd name="connsiteY25" fmla="*/ 1357745 h 2840182"/>
              <a:gd name="connsiteX26" fmla="*/ 2189019 w 2420336"/>
              <a:gd name="connsiteY26" fmla="*/ 1440873 h 2840182"/>
              <a:gd name="connsiteX27" fmla="*/ 2202873 w 2420336"/>
              <a:gd name="connsiteY27" fmla="*/ 1482436 h 2840182"/>
              <a:gd name="connsiteX28" fmla="*/ 2230582 w 2420336"/>
              <a:gd name="connsiteY28" fmla="*/ 1593273 h 2840182"/>
              <a:gd name="connsiteX29" fmla="*/ 2258291 w 2420336"/>
              <a:gd name="connsiteY29" fmla="*/ 1704109 h 2840182"/>
              <a:gd name="connsiteX30" fmla="*/ 2272146 w 2420336"/>
              <a:gd name="connsiteY30" fmla="*/ 1856509 h 2840182"/>
              <a:gd name="connsiteX31" fmla="*/ 2286000 w 2420336"/>
              <a:gd name="connsiteY31" fmla="*/ 1898073 h 2840182"/>
              <a:gd name="connsiteX32" fmla="*/ 2299855 w 2420336"/>
              <a:gd name="connsiteY32" fmla="*/ 1953491 h 2840182"/>
              <a:gd name="connsiteX33" fmla="*/ 2313710 w 2420336"/>
              <a:gd name="connsiteY33" fmla="*/ 1995054 h 2840182"/>
              <a:gd name="connsiteX34" fmla="*/ 2341419 w 2420336"/>
              <a:gd name="connsiteY34" fmla="*/ 2092036 h 2840182"/>
              <a:gd name="connsiteX35" fmla="*/ 2382982 w 2420336"/>
              <a:gd name="connsiteY35" fmla="*/ 2147454 h 2840182"/>
              <a:gd name="connsiteX36" fmla="*/ 2382982 w 2420336"/>
              <a:gd name="connsiteY36" fmla="*/ 2438400 h 2840182"/>
              <a:gd name="connsiteX37" fmla="*/ 2355273 w 2420336"/>
              <a:gd name="connsiteY37" fmla="*/ 2479964 h 2840182"/>
              <a:gd name="connsiteX38" fmla="*/ 2341419 w 2420336"/>
              <a:gd name="connsiteY38" fmla="*/ 2521527 h 2840182"/>
              <a:gd name="connsiteX39" fmla="*/ 2313710 w 2420336"/>
              <a:gd name="connsiteY39" fmla="*/ 2563091 h 2840182"/>
              <a:gd name="connsiteX40" fmla="*/ 2286000 w 2420336"/>
              <a:gd name="connsiteY40" fmla="*/ 2646218 h 2840182"/>
              <a:gd name="connsiteX41" fmla="*/ 2272146 w 2420336"/>
              <a:gd name="connsiteY41" fmla="*/ 2770909 h 2840182"/>
              <a:gd name="connsiteX42" fmla="*/ 2230582 w 2420336"/>
              <a:gd name="connsiteY42" fmla="*/ 2784764 h 2840182"/>
              <a:gd name="connsiteX43" fmla="*/ 2175164 w 2420336"/>
              <a:gd name="connsiteY43" fmla="*/ 2812473 h 2840182"/>
              <a:gd name="connsiteX44" fmla="*/ 2119746 w 2420336"/>
              <a:gd name="connsiteY44" fmla="*/ 2826327 h 2840182"/>
              <a:gd name="connsiteX45" fmla="*/ 2078182 w 2420336"/>
              <a:gd name="connsiteY45" fmla="*/ 2840182 h 2840182"/>
              <a:gd name="connsiteX46" fmla="*/ 720437 w 2420336"/>
              <a:gd name="connsiteY46" fmla="*/ 2826327 h 2840182"/>
              <a:gd name="connsiteX47" fmla="*/ 609600 w 2420336"/>
              <a:gd name="connsiteY47" fmla="*/ 2798618 h 2840182"/>
              <a:gd name="connsiteX48" fmla="*/ 498764 w 2420336"/>
              <a:gd name="connsiteY48" fmla="*/ 2770909 h 2840182"/>
              <a:gd name="connsiteX49" fmla="*/ 415637 w 2420336"/>
              <a:gd name="connsiteY49" fmla="*/ 2743200 h 2840182"/>
              <a:gd name="connsiteX50" fmla="*/ 304800 w 2420336"/>
              <a:gd name="connsiteY50" fmla="*/ 2701636 h 2840182"/>
              <a:gd name="connsiteX51" fmla="*/ 263237 w 2420336"/>
              <a:gd name="connsiteY51" fmla="*/ 2673927 h 2840182"/>
              <a:gd name="connsiteX52" fmla="*/ 221673 w 2420336"/>
              <a:gd name="connsiteY52" fmla="*/ 2660073 h 2840182"/>
              <a:gd name="connsiteX53" fmla="*/ 193964 w 2420336"/>
              <a:gd name="connsiteY53" fmla="*/ 2618509 h 2840182"/>
              <a:gd name="connsiteX54" fmla="*/ 152400 w 2420336"/>
              <a:gd name="connsiteY54" fmla="*/ 2576945 h 2840182"/>
              <a:gd name="connsiteX55" fmla="*/ 96982 w 2420336"/>
              <a:gd name="connsiteY55" fmla="*/ 2452254 h 2840182"/>
              <a:gd name="connsiteX56" fmla="*/ 69273 w 2420336"/>
              <a:gd name="connsiteY56" fmla="*/ 2355273 h 2840182"/>
              <a:gd name="connsiteX57" fmla="*/ 41564 w 2420336"/>
              <a:gd name="connsiteY57" fmla="*/ 2299854 h 2840182"/>
              <a:gd name="connsiteX58" fmla="*/ 27710 w 2420336"/>
              <a:gd name="connsiteY58" fmla="*/ 2202873 h 2840182"/>
              <a:gd name="connsiteX59" fmla="*/ 0 w 2420336"/>
              <a:gd name="connsiteY59" fmla="*/ 2119745 h 2840182"/>
              <a:gd name="connsiteX60" fmla="*/ 27710 w 2420336"/>
              <a:gd name="connsiteY60" fmla="*/ 1967345 h 2840182"/>
              <a:gd name="connsiteX61" fmla="*/ 41564 w 2420336"/>
              <a:gd name="connsiteY61" fmla="*/ 1925782 h 2840182"/>
              <a:gd name="connsiteX62" fmla="*/ 96982 w 2420336"/>
              <a:gd name="connsiteY62" fmla="*/ 1842654 h 2840182"/>
              <a:gd name="connsiteX63" fmla="*/ 166255 w 2420336"/>
              <a:gd name="connsiteY63" fmla="*/ 1759527 h 2840182"/>
              <a:gd name="connsiteX64" fmla="*/ 193964 w 2420336"/>
              <a:gd name="connsiteY64" fmla="*/ 1704109 h 2840182"/>
              <a:gd name="connsiteX65" fmla="*/ 277091 w 2420336"/>
              <a:gd name="connsiteY65" fmla="*/ 1593273 h 2840182"/>
              <a:gd name="connsiteX66" fmla="*/ 332510 w 2420336"/>
              <a:gd name="connsiteY66" fmla="*/ 1524000 h 2840182"/>
              <a:gd name="connsiteX67" fmla="*/ 318655 w 2420336"/>
              <a:gd name="connsiteY67" fmla="*/ 1413164 h 2840182"/>
              <a:gd name="connsiteX68" fmla="*/ 290946 w 2420336"/>
              <a:gd name="connsiteY68" fmla="*/ 1316182 h 2840182"/>
              <a:gd name="connsiteX69" fmla="*/ 304800 w 2420336"/>
              <a:gd name="connsiteY69" fmla="*/ 1191491 h 2840182"/>
              <a:gd name="connsiteX70" fmla="*/ 346364 w 2420336"/>
              <a:gd name="connsiteY70" fmla="*/ 1108364 h 2840182"/>
              <a:gd name="connsiteX71" fmla="*/ 387928 w 2420336"/>
              <a:gd name="connsiteY71" fmla="*/ 1025236 h 2840182"/>
              <a:gd name="connsiteX72" fmla="*/ 415637 w 2420336"/>
              <a:gd name="connsiteY72" fmla="*/ 914400 h 2840182"/>
              <a:gd name="connsiteX73" fmla="*/ 443346 w 2420336"/>
              <a:gd name="connsiteY73" fmla="*/ 872836 h 2840182"/>
              <a:gd name="connsiteX74" fmla="*/ 471055 w 2420336"/>
              <a:gd name="connsiteY74" fmla="*/ 789709 h 2840182"/>
              <a:gd name="connsiteX75" fmla="*/ 512619 w 2420336"/>
              <a:gd name="connsiteY75" fmla="*/ 748145 h 2840182"/>
              <a:gd name="connsiteX76" fmla="*/ 554182 w 2420336"/>
              <a:gd name="connsiteY76" fmla="*/ 720436 h 2840182"/>
              <a:gd name="connsiteX77" fmla="*/ 637310 w 2420336"/>
              <a:gd name="connsiteY77" fmla="*/ 637309 h 2840182"/>
              <a:gd name="connsiteX78" fmla="*/ 678873 w 2420336"/>
              <a:gd name="connsiteY78" fmla="*/ 609600 h 2840182"/>
              <a:gd name="connsiteX79" fmla="*/ 720437 w 2420336"/>
              <a:gd name="connsiteY79" fmla="*/ 554182 h 2840182"/>
              <a:gd name="connsiteX80" fmla="*/ 734291 w 2420336"/>
              <a:gd name="connsiteY80" fmla="*/ 512618 h 2840182"/>
              <a:gd name="connsiteX81" fmla="*/ 789710 w 2420336"/>
              <a:gd name="connsiteY81" fmla="*/ 443345 h 2840182"/>
              <a:gd name="connsiteX82" fmla="*/ 803564 w 2420336"/>
              <a:gd name="connsiteY82" fmla="*/ 401782 h 2840182"/>
              <a:gd name="connsiteX83" fmla="*/ 845128 w 2420336"/>
              <a:gd name="connsiteY83" fmla="*/ 360218 h 2840182"/>
              <a:gd name="connsiteX84" fmla="*/ 872837 w 2420336"/>
              <a:gd name="connsiteY84" fmla="*/ 318654 h 2840182"/>
              <a:gd name="connsiteX85" fmla="*/ 914400 w 2420336"/>
              <a:gd name="connsiteY85" fmla="*/ 235527 h 2840182"/>
              <a:gd name="connsiteX86" fmla="*/ 942110 w 2420336"/>
              <a:gd name="connsiteY86" fmla="*/ 207818 h 2840182"/>
              <a:gd name="connsiteX87" fmla="*/ 983673 w 2420336"/>
              <a:gd name="connsiteY87" fmla="*/ 193964 h 2840182"/>
              <a:gd name="connsiteX88" fmla="*/ 1094510 w 2420336"/>
              <a:gd name="connsiteY88" fmla="*/ 110836 h 2840182"/>
              <a:gd name="connsiteX89" fmla="*/ 1136073 w 2420336"/>
              <a:gd name="connsiteY89" fmla="*/ 83127 h 2840182"/>
              <a:gd name="connsiteX90" fmla="*/ 1177637 w 2420336"/>
              <a:gd name="connsiteY90" fmla="*/ 55418 h 2840182"/>
              <a:gd name="connsiteX91" fmla="*/ 1177637 w 2420336"/>
              <a:gd name="connsiteY91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20336" h="2840182">
                <a:moveTo>
                  <a:pt x="1177637" y="0"/>
                </a:moveTo>
                <a:cubicBezTo>
                  <a:pt x="1200728" y="23091"/>
                  <a:pt x="1228796" y="42102"/>
                  <a:pt x="1246910" y="69273"/>
                </a:cubicBezTo>
                <a:cubicBezTo>
                  <a:pt x="1256146" y="83127"/>
                  <a:pt x="1263959" y="98044"/>
                  <a:pt x="1274619" y="110836"/>
                </a:cubicBezTo>
                <a:cubicBezTo>
                  <a:pt x="1287162" y="125888"/>
                  <a:pt x="1303639" y="137348"/>
                  <a:pt x="1316182" y="152400"/>
                </a:cubicBezTo>
                <a:cubicBezTo>
                  <a:pt x="1326842" y="165192"/>
                  <a:pt x="1333231" y="181172"/>
                  <a:pt x="1343891" y="193964"/>
                </a:cubicBezTo>
                <a:cubicBezTo>
                  <a:pt x="1356434" y="209016"/>
                  <a:pt x="1372912" y="220475"/>
                  <a:pt x="1385455" y="235527"/>
                </a:cubicBezTo>
                <a:cubicBezTo>
                  <a:pt x="1435084" y="295081"/>
                  <a:pt x="1395778" y="256174"/>
                  <a:pt x="1427019" y="318654"/>
                </a:cubicBezTo>
                <a:cubicBezTo>
                  <a:pt x="1434466" y="333547"/>
                  <a:pt x="1445492" y="346363"/>
                  <a:pt x="1454728" y="360218"/>
                </a:cubicBezTo>
                <a:cubicBezTo>
                  <a:pt x="1468613" y="401876"/>
                  <a:pt x="1466449" y="407534"/>
                  <a:pt x="1496291" y="443345"/>
                </a:cubicBezTo>
                <a:cubicBezTo>
                  <a:pt x="1508834" y="458397"/>
                  <a:pt x="1525312" y="469857"/>
                  <a:pt x="1537855" y="484909"/>
                </a:cubicBezTo>
                <a:cubicBezTo>
                  <a:pt x="1548515" y="497701"/>
                  <a:pt x="1554904" y="513681"/>
                  <a:pt x="1565564" y="526473"/>
                </a:cubicBezTo>
                <a:cubicBezTo>
                  <a:pt x="1578107" y="541525"/>
                  <a:pt x="1594585" y="552984"/>
                  <a:pt x="1607128" y="568036"/>
                </a:cubicBezTo>
                <a:cubicBezTo>
                  <a:pt x="1617788" y="580828"/>
                  <a:pt x="1621835" y="599198"/>
                  <a:pt x="1634837" y="609600"/>
                </a:cubicBezTo>
                <a:cubicBezTo>
                  <a:pt x="1646241" y="618723"/>
                  <a:pt x="1662546" y="618836"/>
                  <a:pt x="1676400" y="623454"/>
                </a:cubicBezTo>
                <a:cubicBezTo>
                  <a:pt x="1762699" y="709753"/>
                  <a:pt x="1646023" y="584815"/>
                  <a:pt x="1717964" y="692727"/>
                </a:cubicBezTo>
                <a:cubicBezTo>
                  <a:pt x="1728832" y="709030"/>
                  <a:pt x="1747499" y="718825"/>
                  <a:pt x="1759528" y="734291"/>
                </a:cubicBezTo>
                <a:cubicBezTo>
                  <a:pt x="1779974" y="760578"/>
                  <a:pt x="1794965" y="790776"/>
                  <a:pt x="1814946" y="817418"/>
                </a:cubicBezTo>
                <a:cubicBezTo>
                  <a:pt x="1868266" y="888511"/>
                  <a:pt x="1840182" y="856508"/>
                  <a:pt x="1898073" y="914400"/>
                </a:cubicBezTo>
                <a:cubicBezTo>
                  <a:pt x="1902691" y="928255"/>
                  <a:pt x="1905397" y="942902"/>
                  <a:pt x="1911928" y="955964"/>
                </a:cubicBezTo>
                <a:cubicBezTo>
                  <a:pt x="1937725" y="1007556"/>
                  <a:pt x="1942903" y="993134"/>
                  <a:pt x="1981200" y="1039091"/>
                </a:cubicBezTo>
                <a:cubicBezTo>
                  <a:pt x="1991860" y="1051883"/>
                  <a:pt x="1999673" y="1066800"/>
                  <a:pt x="2008910" y="1080654"/>
                </a:cubicBezTo>
                <a:cubicBezTo>
                  <a:pt x="2013528" y="1094509"/>
                  <a:pt x="2014663" y="1110067"/>
                  <a:pt x="2022764" y="1122218"/>
                </a:cubicBezTo>
                <a:cubicBezTo>
                  <a:pt x="2033632" y="1138521"/>
                  <a:pt x="2055566" y="1146257"/>
                  <a:pt x="2064328" y="1163782"/>
                </a:cubicBezTo>
                <a:cubicBezTo>
                  <a:pt x="2074859" y="1184844"/>
                  <a:pt x="2069914" y="1211005"/>
                  <a:pt x="2078182" y="1233054"/>
                </a:cubicBezTo>
                <a:cubicBezTo>
                  <a:pt x="2084029" y="1248645"/>
                  <a:pt x="2097630" y="1260161"/>
                  <a:pt x="2105891" y="1274618"/>
                </a:cubicBezTo>
                <a:cubicBezTo>
                  <a:pt x="2150624" y="1352901"/>
                  <a:pt x="2111923" y="1308360"/>
                  <a:pt x="2161310" y="1357745"/>
                </a:cubicBezTo>
                <a:lnTo>
                  <a:pt x="2189019" y="1440873"/>
                </a:lnTo>
                <a:cubicBezTo>
                  <a:pt x="2193637" y="1454727"/>
                  <a:pt x="2199331" y="1468268"/>
                  <a:pt x="2202873" y="1482436"/>
                </a:cubicBezTo>
                <a:cubicBezTo>
                  <a:pt x="2212109" y="1519382"/>
                  <a:pt x="2218539" y="1557145"/>
                  <a:pt x="2230582" y="1593273"/>
                </a:cubicBezTo>
                <a:cubicBezTo>
                  <a:pt x="2251884" y="1657176"/>
                  <a:pt x="2241573" y="1620516"/>
                  <a:pt x="2258291" y="1704109"/>
                </a:cubicBezTo>
                <a:cubicBezTo>
                  <a:pt x="2262909" y="1754909"/>
                  <a:pt x="2264932" y="1806012"/>
                  <a:pt x="2272146" y="1856509"/>
                </a:cubicBezTo>
                <a:cubicBezTo>
                  <a:pt x="2274211" y="1870966"/>
                  <a:pt x="2281988" y="1884031"/>
                  <a:pt x="2286000" y="1898073"/>
                </a:cubicBezTo>
                <a:cubicBezTo>
                  <a:pt x="2291231" y="1916382"/>
                  <a:pt x="2294624" y="1935182"/>
                  <a:pt x="2299855" y="1953491"/>
                </a:cubicBezTo>
                <a:cubicBezTo>
                  <a:pt x="2303867" y="1967533"/>
                  <a:pt x="2309698" y="1981012"/>
                  <a:pt x="2313710" y="1995054"/>
                </a:cubicBezTo>
                <a:cubicBezTo>
                  <a:pt x="2317568" y="2008558"/>
                  <a:pt x="2331925" y="2075421"/>
                  <a:pt x="2341419" y="2092036"/>
                </a:cubicBezTo>
                <a:cubicBezTo>
                  <a:pt x="2352875" y="2112084"/>
                  <a:pt x="2369128" y="2128981"/>
                  <a:pt x="2382982" y="2147454"/>
                </a:cubicBezTo>
                <a:cubicBezTo>
                  <a:pt x="2420336" y="2259512"/>
                  <a:pt x="2413778" y="2222828"/>
                  <a:pt x="2382982" y="2438400"/>
                </a:cubicBezTo>
                <a:cubicBezTo>
                  <a:pt x="2380627" y="2454884"/>
                  <a:pt x="2364509" y="2466109"/>
                  <a:pt x="2355273" y="2479964"/>
                </a:cubicBezTo>
                <a:cubicBezTo>
                  <a:pt x="2350655" y="2493818"/>
                  <a:pt x="2347950" y="2508465"/>
                  <a:pt x="2341419" y="2521527"/>
                </a:cubicBezTo>
                <a:cubicBezTo>
                  <a:pt x="2333972" y="2536420"/>
                  <a:pt x="2320473" y="2547875"/>
                  <a:pt x="2313710" y="2563091"/>
                </a:cubicBezTo>
                <a:cubicBezTo>
                  <a:pt x="2301847" y="2589782"/>
                  <a:pt x="2286000" y="2646218"/>
                  <a:pt x="2286000" y="2646218"/>
                </a:cubicBezTo>
                <a:cubicBezTo>
                  <a:pt x="2281382" y="2687782"/>
                  <a:pt x="2287677" y="2732081"/>
                  <a:pt x="2272146" y="2770909"/>
                </a:cubicBezTo>
                <a:cubicBezTo>
                  <a:pt x="2266722" y="2784469"/>
                  <a:pt x="2244005" y="2779011"/>
                  <a:pt x="2230582" y="2784764"/>
                </a:cubicBezTo>
                <a:cubicBezTo>
                  <a:pt x="2211599" y="2792900"/>
                  <a:pt x="2194502" y="2805221"/>
                  <a:pt x="2175164" y="2812473"/>
                </a:cubicBezTo>
                <a:cubicBezTo>
                  <a:pt x="2157335" y="2819159"/>
                  <a:pt x="2138055" y="2821096"/>
                  <a:pt x="2119746" y="2826327"/>
                </a:cubicBezTo>
                <a:cubicBezTo>
                  <a:pt x="2105704" y="2830339"/>
                  <a:pt x="2092037" y="2835564"/>
                  <a:pt x="2078182" y="2840182"/>
                </a:cubicBezTo>
                <a:lnTo>
                  <a:pt x="720437" y="2826327"/>
                </a:lnTo>
                <a:cubicBezTo>
                  <a:pt x="682370" y="2825250"/>
                  <a:pt x="646546" y="2807854"/>
                  <a:pt x="609600" y="2798618"/>
                </a:cubicBezTo>
                <a:lnTo>
                  <a:pt x="498764" y="2770909"/>
                </a:lnTo>
                <a:cubicBezTo>
                  <a:pt x="471055" y="2761673"/>
                  <a:pt x="441761" y="2756262"/>
                  <a:pt x="415637" y="2743200"/>
                </a:cubicBezTo>
                <a:cubicBezTo>
                  <a:pt x="343188" y="2706975"/>
                  <a:pt x="380255" y="2720500"/>
                  <a:pt x="304800" y="2701636"/>
                </a:cubicBezTo>
                <a:cubicBezTo>
                  <a:pt x="290946" y="2692400"/>
                  <a:pt x="278130" y="2681373"/>
                  <a:pt x="263237" y="2673927"/>
                </a:cubicBezTo>
                <a:cubicBezTo>
                  <a:pt x="250175" y="2667396"/>
                  <a:pt x="233077" y="2669196"/>
                  <a:pt x="221673" y="2660073"/>
                </a:cubicBezTo>
                <a:cubicBezTo>
                  <a:pt x="208671" y="2649671"/>
                  <a:pt x="204624" y="2631301"/>
                  <a:pt x="193964" y="2618509"/>
                </a:cubicBezTo>
                <a:cubicBezTo>
                  <a:pt x="181421" y="2603457"/>
                  <a:pt x="166255" y="2590800"/>
                  <a:pt x="152400" y="2576945"/>
                </a:cubicBezTo>
                <a:cubicBezTo>
                  <a:pt x="119425" y="2478021"/>
                  <a:pt x="140892" y="2518120"/>
                  <a:pt x="96982" y="2452254"/>
                </a:cubicBezTo>
                <a:cubicBezTo>
                  <a:pt x="89950" y="2424123"/>
                  <a:pt x="81201" y="2383105"/>
                  <a:pt x="69273" y="2355273"/>
                </a:cubicBezTo>
                <a:cubicBezTo>
                  <a:pt x="61137" y="2336290"/>
                  <a:pt x="50800" y="2318327"/>
                  <a:pt x="41564" y="2299854"/>
                </a:cubicBezTo>
                <a:cubicBezTo>
                  <a:pt x="36946" y="2267527"/>
                  <a:pt x="35053" y="2234692"/>
                  <a:pt x="27710" y="2202873"/>
                </a:cubicBezTo>
                <a:cubicBezTo>
                  <a:pt x="21142" y="2174413"/>
                  <a:pt x="0" y="2119745"/>
                  <a:pt x="0" y="2119745"/>
                </a:cubicBezTo>
                <a:cubicBezTo>
                  <a:pt x="11214" y="2041252"/>
                  <a:pt x="9045" y="2032672"/>
                  <a:pt x="27710" y="1967345"/>
                </a:cubicBezTo>
                <a:cubicBezTo>
                  <a:pt x="31722" y="1953303"/>
                  <a:pt x="34472" y="1938548"/>
                  <a:pt x="41564" y="1925782"/>
                </a:cubicBezTo>
                <a:cubicBezTo>
                  <a:pt x="57737" y="1896670"/>
                  <a:pt x="73433" y="1866202"/>
                  <a:pt x="96982" y="1842654"/>
                </a:cubicBezTo>
                <a:cubicBezTo>
                  <a:pt x="135190" y="1804447"/>
                  <a:pt x="140536" y="1804536"/>
                  <a:pt x="166255" y="1759527"/>
                </a:cubicBezTo>
                <a:cubicBezTo>
                  <a:pt x="176502" y="1741595"/>
                  <a:pt x="182508" y="1721293"/>
                  <a:pt x="193964" y="1704109"/>
                </a:cubicBezTo>
                <a:cubicBezTo>
                  <a:pt x="219581" y="1665684"/>
                  <a:pt x="251474" y="1631699"/>
                  <a:pt x="277091" y="1593273"/>
                </a:cubicBezTo>
                <a:cubicBezTo>
                  <a:pt x="312046" y="1540840"/>
                  <a:pt x="293026" y="1563483"/>
                  <a:pt x="332510" y="1524000"/>
                </a:cubicBezTo>
                <a:cubicBezTo>
                  <a:pt x="327892" y="1487055"/>
                  <a:pt x="324776" y="1449890"/>
                  <a:pt x="318655" y="1413164"/>
                </a:cubicBezTo>
                <a:cubicBezTo>
                  <a:pt x="312856" y="1378373"/>
                  <a:pt x="301926" y="1349123"/>
                  <a:pt x="290946" y="1316182"/>
                </a:cubicBezTo>
                <a:cubicBezTo>
                  <a:pt x="295564" y="1274618"/>
                  <a:pt x="297925" y="1232741"/>
                  <a:pt x="304800" y="1191491"/>
                </a:cubicBezTo>
                <a:cubicBezTo>
                  <a:pt x="313506" y="1139256"/>
                  <a:pt x="322428" y="1156234"/>
                  <a:pt x="346364" y="1108364"/>
                </a:cubicBezTo>
                <a:cubicBezTo>
                  <a:pt x="403727" y="993639"/>
                  <a:pt x="308515" y="1144357"/>
                  <a:pt x="387928" y="1025236"/>
                </a:cubicBezTo>
                <a:cubicBezTo>
                  <a:pt x="393198" y="998883"/>
                  <a:pt x="401435" y="942804"/>
                  <a:pt x="415637" y="914400"/>
                </a:cubicBezTo>
                <a:cubicBezTo>
                  <a:pt x="423084" y="899507"/>
                  <a:pt x="434110" y="886691"/>
                  <a:pt x="443346" y="872836"/>
                </a:cubicBezTo>
                <a:cubicBezTo>
                  <a:pt x="452582" y="845127"/>
                  <a:pt x="450402" y="810362"/>
                  <a:pt x="471055" y="789709"/>
                </a:cubicBezTo>
                <a:cubicBezTo>
                  <a:pt x="484910" y="775854"/>
                  <a:pt x="497567" y="760688"/>
                  <a:pt x="512619" y="748145"/>
                </a:cubicBezTo>
                <a:cubicBezTo>
                  <a:pt x="525411" y="737485"/>
                  <a:pt x="541737" y="731498"/>
                  <a:pt x="554182" y="720436"/>
                </a:cubicBezTo>
                <a:cubicBezTo>
                  <a:pt x="583471" y="694402"/>
                  <a:pt x="604705" y="659046"/>
                  <a:pt x="637310" y="637309"/>
                </a:cubicBezTo>
                <a:cubicBezTo>
                  <a:pt x="651164" y="628073"/>
                  <a:pt x="667099" y="621374"/>
                  <a:pt x="678873" y="609600"/>
                </a:cubicBezTo>
                <a:cubicBezTo>
                  <a:pt x="695201" y="593272"/>
                  <a:pt x="706582" y="572655"/>
                  <a:pt x="720437" y="554182"/>
                </a:cubicBezTo>
                <a:cubicBezTo>
                  <a:pt x="725055" y="540327"/>
                  <a:pt x="727760" y="525680"/>
                  <a:pt x="734291" y="512618"/>
                </a:cubicBezTo>
                <a:cubicBezTo>
                  <a:pt x="751769" y="477662"/>
                  <a:pt x="763936" y="469118"/>
                  <a:pt x="789710" y="443345"/>
                </a:cubicBezTo>
                <a:cubicBezTo>
                  <a:pt x="794328" y="429491"/>
                  <a:pt x="795463" y="413933"/>
                  <a:pt x="803564" y="401782"/>
                </a:cubicBezTo>
                <a:cubicBezTo>
                  <a:pt x="814432" y="385479"/>
                  <a:pt x="832585" y="375270"/>
                  <a:pt x="845128" y="360218"/>
                </a:cubicBezTo>
                <a:cubicBezTo>
                  <a:pt x="855788" y="347426"/>
                  <a:pt x="863601" y="332509"/>
                  <a:pt x="872837" y="318654"/>
                </a:cubicBezTo>
                <a:cubicBezTo>
                  <a:pt x="887469" y="274756"/>
                  <a:pt x="883706" y="273894"/>
                  <a:pt x="914400" y="235527"/>
                </a:cubicBezTo>
                <a:cubicBezTo>
                  <a:pt x="922560" y="225327"/>
                  <a:pt x="930909" y="214538"/>
                  <a:pt x="942110" y="207818"/>
                </a:cubicBezTo>
                <a:cubicBezTo>
                  <a:pt x="954633" y="200305"/>
                  <a:pt x="969819" y="198582"/>
                  <a:pt x="983673" y="193964"/>
                </a:cubicBezTo>
                <a:cubicBezTo>
                  <a:pt x="1034930" y="142705"/>
                  <a:pt x="1000512" y="173501"/>
                  <a:pt x="1094510" y="110836"/>
                </a:cubicBezTo>
                <a:lnTo>
                  <a:pt x="1136073" y="83127"/>
                </a:lnTo>
                <a:cubicBezTo>
                  <a:pt x="1149928" y="73891"/>
                  <a:pt x="1170191" y="70311"/>
                  <a:pt x="1177637" y="55418"/>
                </a:cubicBezTo>
                <a:lnTo>
                  <a:pt x="117763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7C4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4" name="WordArt 41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7029450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827088" y="7651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0"/>
            <a:ext cx="79310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Пілдің баласы сендерден көмек сұрайды.</a:t>
            </a:r>
          </a:p>
          <a:p>
            <a:pPr algn="ctr"/>
            <a:r>
              <a:rPr lang="kk-KZ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Пілдің баласына көмектесейік</a:t>
            </a:r>
            <a:r>
              <a:rPr lang="kk-KZ" sz="2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t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771530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 1 ден 20 ға дейінгі сандарды білеміз!</a:t>
            </a:r>
          </a:p>
          <a:p>
            <a:pPr algn="ctr"/>
            <a:r>
              <a:rPr lang="kk-KZ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Оң және кері санай аламыз!</a:t>
            </a:r>
          </a:p>
          <a:p>
            <a:pPr algn="ctr"/>
            <a:r>
              <a:rPr lang="kk-KZ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Сандарды салыстыра аламыз!</a:t>
            </a:r>
          </a:p>
          <a:p>
            <a:pPr algn="ctr"/>
            <a:r>
              <a:rPr lang="kk-KZ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 білімдіміз!</a:t>
            </a:r>
          </a:p>
          <a:p>
            <a:pPr algn="ctr"/>
            <a:r>
              <a:rPr lang="kk-KZ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 тапқырмыз!</a:t>
            </a:r>
          </a:p>
          <a:p>
            <a:pPr algn="ctr"/>
            <a:r>
              <a:rPr lang="kk-KZ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 қамқоршымыз!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eografiy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5562600" cy="987425"/>
          </a:xfrm>
        </p:spPr>
        <p:txBody>
          <a:bodyPr/>
          <a:lstStyle/>
          <a:p>
            <a:pPr eaLnBrk="1" hangingPunct="1">
              <a:defRPr/>
            </a:pPr>
            <a:r>
              <a:rPr lang="kk-KZ" smtClean="0">
                <a:solidFill>
                  <a:srgbClr val="3606E4"/>
                </a:solidFill>
              </a:rPr>
              <a:t>І. Ұйымдастыру</a:t>
            </a:r>
            <a:r>
              <a:rPr lang="kk-KZ" smtClean="0"/>
              <a:t> 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6324600" cy="3200400"/>
          </a:xfrm>
        </p:spPr>
        <p:txBody>
          <a:bodyPr/>
          <a:lstStyle/>
          <a:p>
            <a:pPr algn="ctr" eaLnBrk="1" hangingPunct="1">
              <a:defRPr/>
            </a:pPr>
            <a:endParaRPr lang="kk-KZ" sz="2800" smtClean="0">
              <a:solidFill>
                <a:srgbClr val="FF33CC"/>
              </a:solidFill>
            </a:endParaRPr>
          </a:p>
          <a:p>
            <a:pPr algn="ctr" eaLnBrk="1" hangingPunct="1">
              <a:defRPr/>
            </a:pPr>
            <a:r>
              <a:rPr lang="kk-KZ" sz="2800" smtClean="0">
                <a:solidFill>
                  <a:srgbClr val="FF33CC"/>
                </a:solidFill>
              </a:rPr>
              <a:t>Шаттық шеңберін құру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kk-KZ" sz="2800" smtClean="0">
                <a:solidFill>
                  <a:srgbClr val="0964E9"/>
                </a:solidFill>
              </a:rPr>
              <a:t> Біз ақылды баламыз,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kk-KZ" sz="2800" smtClean="0">
                <a:solidFill>
                  <a:srgbClr val="0964E9"/>
                </a:solidFill>
              </a:rPr>
              <a:t> Айтқан тілді аламыз.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kk-KZ" sz="2800" smtClean="0">
                <a:solidFill>
                  <a:srgbClr val="0964E9"/>
                </a:solidFill>
              </a:rPr>
              <a:t>   Бізге келген қонақпен,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kk-KZ" sz="2800" smtClean="0">
                <a:solidFill>
                  <a:srgbClr val="0964E9"/>
                </a:solidFill>
              </a:rPr>
              <a:t> Амандасып аламыз.</a:t>
            </a:r>
          </a:p>
          <a:p>
            <a:pPr algn="ctr" eaLnBrk="1" hangingPunct="1">
              <a:defRPr/>
            </a:pPr>
            <a:endParaRPr lang="kk-KZ" sz="2800" smtClean="0">
              <a:solidFill>
                <a:srgbClr val="0964E9"/>
              </a:solidFill>
            </a:endParaRPr>
          </a:p>
          <a:p>
            <a:pPr eaLnBrk="1" hangingPunct="1">
              <a:defRPr/>
            </a:pPr>
            <a:endParaRPr lang="ru-RU" sz="2800" smtClean="0">
              <a:solidFill>
                <a:srgbClr val="0964E9"/>
              </a:solidFill>
            </a:endParaRPr>
          </a:p>
        </p:txBody>
      </p:sp>
      <p:pic>
        <p:nvPicPr>
          <p:cNvPr id="3125" name="Picture 53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724400"/>
            <a:ext cx="18288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2928926" y="4786320"/>
            <a:ext cx="3714776" cy="952847"/>
            <a:chOff x="735408" y="5774912"/>
            <a:chExt cx="1854416" cy="758017"/>
          </a:xfrm>
        </p:grpSpPr>
        <p:sp>
          <p:nvSpPr>
            <p:cNvPr id="14" name="Полилиния 13"/>
            <p:cNvSpPr/>
            <p:nvPr/>
          </p:nvSpPr>
          <p:spPr>
            <a:xfrm>
              <a:off x="735408" y="5831745"/>
              <a:ext cx="1783092" cy="701184"/>
            </a:xfrm>
            <a:custGeom>
              <a:avLst/>
              <a:gdLst>
                <a:gd name="connsiteX0" fmla="*/ 171450 w 1328738"/>
                <a:gd name="connsiteY0" fmla="*/ 113041 h 701183"/>
                <a:gd name="connsiteX1" fmla="*/ 228600 w 1328738"/>
                <a:gd name="connsiteY1" fmla="*/ 84466 h 701183"/>
                <a:gd name="connsiteX2" fmla="*/ 285750 w 1328738"/>
                <a:gd name="connsiteY2" fmla="*/ 70178 h 701183"/>
                <a:gd name="connsiteX3" fmla="*/ 328613 w 1328738"/>
                <a:gd name="connsiteY3" fmla="*/ 55891 h 701183"/>
                <a:gd name="connsiteX4" fmla="*/ 371475 w 1328738"/>
                <a:gd name="connsiteY4" fmla="*/ 27316 h 701183"/>
                <a:gd name="connsiteX5" fmla="*/ 757238 w 1328738"/>
                <a:gd name="connsiteY5" fmla="*/ 27316 h 701183"/>
                <a:gd name="connsiteX6" fmla="*/ 814388 w 1328738"/>
                <a:gd name="connsiteY6" fmla="*/ 55891 h 701183"/>
                <a:gd name="connsiteX7" fmla="*/ 857250 w 1328738"/>
                <a:gd name="connsiteY7" fmla="*/ 84466 h 701183"/>
                <a:gd name="connsiteX8" fmla="*/ 914400 w 1328738"/>
                <a:gd name="connsiteY8" fmla="*/ 98753 h 701183"/>
                <a:gd name="connsiteX9" fmla="*/ 1114425 w 1328738"/>
                <a:gd name="connsiteY9" fmla="*/ 84466 h 701183"/>
                <a:gd name="connsiteX10" fmla="*/ 1228725 w 1328738"/>
                <a:gd name="connsiteY10" fmla="*/ 84466 h 701183"/>
                <a:gd name="connsiteX11" fmla="*/ 1271588 w 1328738"/>
                <a:gd name="connsiteY11" fmla="*/ 155903 h 701183"/>
                <a:gd name="connsiteX12" fmla="*/ 1314450 w 1328738"/>
                <a:gd name="connsiteY12" fmla="*/ 213053 h 701183"/>
                <a:gd name="connsiteX13" fmla="*/ 1328738 w 1328738"/>
                <a:gd name="connsiteY13" fmla="*/ 255916 h 701183"/>
                <a:gd name="connsiteX14" fmla="*/ 1314450 w 1328738"/>
                <a:gd name="connsiteY14" fmla="*/ 398791 h 701183"/>
                <a:gd name="connsiteX15" fmla="*/ 1228725 w 1328738"/>
                <a:gd name="connsiteY15" fmla="*/ 455941 h 701183"/>
                <a:gd name="connsiteX16" fmla="*/ 1185863 w 1328738"/>
                <a:gd name="connsiteY16" fmla="*/ 484516 h 701183"/>
                <a:gd name="connsiteX17" fmla="*/ 985838 w 1328738"/>
                <a:gd name="connsiteY17" fmla="*/ 470228 h 701183"/>
                <a:gd name="connsiteX18" fmla="*/ 900113 w 1328738"/>
                <a:gd name="connsiteY18" fmla="*/ 484516 h 701183"/>
                <a:gd name="connsiteX19" fmla="*/ 885825 w 1328738"/>
                <a:gd name="connsiteY19" fmla="*/ 570241 h 701183"/>
                <a:gd name="connsiteX20" fmla="*/ 842963 w 1328738"/>
                <a:gd name="connsiteY20" fmla="*/ 598816 h 701183"/>
                <a:gd name="connsiteX21" fmla="*/ 700088 w 1328738"/>
                <a:gd name="connsiteY21" fmla="*/ 627391 h 701183"/>
                <a:gd name="connsiteX22" fmla="*/ 642938 w 1328738"/>
                <a:gd name="connsiteY22" fmla="*/ 655966 h 701183"/>
                <a:gd name="connsiteX23" fmla="*/ 600075 w 1328738"/>
                <a:gd name="connsiteY23" fmla="*/ 670253 h 701183"/>
                <a:gd name="connsiteX24" fmla="*/ 557213 w 1328738"/>
                <a:gd name="connsiteY24" fmla="*/ 698828 h 701183"/>
                <a:gd name="connsiteX25" fmla="*/ 200025 w 1328738"/>
                <a:gd name="connsiteY25" fmla="*/ 670253 h 701183"/>
                <a:gd name="connsiteX26" fmla="*/ 157163 w 1328738"/>
                <a:gd name="connsiteY26" fmla="*/ 655966 h 701183"/>
                <a:gd name="connsiteX27" fmla="*/ 114300 w 1328738"/>
                <a:gd name="connsiteY27" fmla="*/ 555953 h 701183"/>
                <a:gd name="connsiteX28" fmla="*/ 28575 w 1328738"/>
                <a:gd name="connsiteY28" fmla="*/ 470228 h 701183"/>
                <a:gd name="connsiteX29" fmla="*/ 0 w 1328738"/>
                <a:gd name="connsiteY29" fmla="*/ 427366 h 701183"/>
                <a:gd name="connsiteX30" fmla="*/ 42863 w 1328738"/>
                <a:gd name="connsiteY30" fmla="*/ 284491 h 701183"/>
                <a:gd name="connsiteX31" fmla="*/ 128588 w 1328738"/>
                <a:gd name="connsiteY31" fmla="*/ 227341 h 701183"/>
                <a:gd name="connsiteX32" fmla="*/ 171450 w 1328738"/>
                <a:gd name="connsiteY32" fmla="*/ 198766 h 701183"/>
                <a:gd name="connsiteX33" fmla="*/ 242888 w 1328738"/>
                <a:gd name="connsiteY33" fmla="*/ 84466 h 701183"/>
                <a:gd name="connsiteX34" fmla="*/ 257175 w 1328738"/>
                <a:gd name="connsiteY34" fmla="*/ 70178 h 7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8738" h="701183">
                  <a:moveTo>
                    <a:pt x="171450" y="113041"/>
                  </a:moveTo>
                  <a:cubicBezTo>
                    <a:pt x="190500" y="103516"/>
                    <a:pt x="208658" y="91944"/>
                    <a:pt x="228600" y="84466"/>
                  </a:cubicBezTo>
                  <a:cubicBezTo>
                    <a:pt x="246986" y="77571"/>
                    <a:pt x="266869" y="75572"/>
                    <a:pt x="285750" y="70178"/>
                  </a:cubicBezTo>
                  <a:cubicBezTo>
                    <a:pt x="300231" y="66041"/>
                    <a:pt x="314325" y="60653"/>
                    <a:pt x="328613" y="55891"/>
                  </a:cubicBezTo>
                  <a:cubicBezTo>
                    <a:pt x="342900" y="46366"/>
                    <a:pt x="354637" y="30684"/>
                    <a:pt x="371475" y="27316"/>
                  </a:cubicBezTo>
                  <a:cubicBezTo>
                    <a:pt x="508051" y="0"/>
                    <a:pt x="618317" y="18054"/>
                    <a:pt x="757238" y="27316"/>
                  </a:cubicBezTo>
                  <a:cubicBezTo>
                    <a:pt x="776288" y="36841"/>
                    <a:pt x="795896" y="45324"/>
                    <a:pt x="814388" y="55891"/>
                  </a:cubicBezTo>
                  <a:cubicBezTo>
                    <a:pt x="829297" y="64410"/>
                    <a:pt x="841467" y="77702"/>
                    <a:pt x="857250" y="84466"/>
                  </a:cubicBezTo>
                  <a:cubicBezTo>
                    <a:pt x="875299" y="92201"/>
                    <a:pt x="895350" y="93991"/>
                    <a:pt x="914400" y="98753"/>
                  </a:cubicBezTo>
                  <a:cubicBezTo>
                    <a:pt x="981075" y="93991"/>
                    <a:pt x="1047989" y="91848"/>
                    <a:pt x="1114425" y="84466"/>
                  </a:cubicBezTo>
                  <a:cubicBezTo>
                    <a:pt x="1219934" y="72743"/>
                    <a:pt x="1123216" y="58088"/>
                    <a:pt x="1228725" y="84466"/>
                  </a:cubicBezTo>
                  <a:cubicBezTo>
                    <a:pt x="1243013" y="108278"/>
                    <a:pt x="1256184" y="132797"/>
                    <a:pt x="1271588" y="155903"/>
                  </a:cubicBezTo>
                  <a:cubicBezTo>
                    <a:pt x="1284797" y="175716"/>
                    <a:pt x="1302636" y="192378"/>
                    <a:pt x="1314450" y="213053"/>
                  </a:cubicBezTo>
                  <a:cubicBezTo>
                    <a:pt x="1321922" y="226129"/>
                    <a:pt x="1323975" y="241628"/>
                    <a:pt x="1328738" y="255916"/>
                  </a:cubicBezTo>
                  <a:cubicBezTo>
                    <a:pt x="1323975" y="303541"/>
                    <a:pt x="1328526" y="353045"/>
                    <a:pt x="1314450" y="398791"/>
                  </a:cubicBezTo>
                  <a:cubicBezTo>
                    <a:pt x="1299677" y="446803"/>
                    <a:pt x="1261882" y="439362"/>
                    <a:pt x="1228725" y="455941"/>
                  </a:cubicBezTo>
                  <a:cubicBezTo>
                    <a:pt x="1213367" y="463620"/>
                    <a:pt x="1200150" y="474991"/>
                    <a:pt x="1185863" y="484516"/>
                  </a:cubicBezTo>
                  <a:cubicBezTo>
                    <a:pt x="1119188" y="479753"/>
                    <a:pt x="1052683" y="470228"/>
                    <a:pt x="985838" y="470228"/>
                  </a:cubicBezTo>
                  <a:cubicBezTo>
                    <a:pt x="956869" y="470228"/>
                    <a:pt x="920597" y="464032"/>
                    <a:pt x="900113" y="484516"/>
                  </a:cubicBezTo>
                  <a:cubicBezTo>
                    <a:pt x="879629" y="505000"/>
                    <a:pt x="898780" y="544330"/>
                    <a:pt x="885825" y="570241"/>
                  </a:cubicBezTo>
                  <a:cubicBezTo>
                    <a:pt x="878146" y="585599"/>
                    <a:pt x="858322" y="591137"/>
                    <a:pt x="842963" y="598816"/>
                  </a:cubicBezTo>
                  <a:cubicBezTo>
                    <a:pt x="803067" y="618764"/>
                    <a:pt x="736938" y="622127"/>
                    <a:pt x="700088" y="627391"/>
                  </a:cubicBezTo>
                  <a:cubicBezTo>
                    <a:pt x="681038" y="636916"/>
                    <a:pt x="662515" y="647576"/>
                    <a:pt x="642938" y="655966"/>
                  </a:cubicBezTo>
                  <a:cubicBezTo>
                    <a:pt x="629095" y="661899"/>
                    <a:pt x="613546" y="663518"/>
                    <a:pt x="600075" y="670253"/>
                  </a:cubicBezTo>
                  <a:cubicBezTo>
                    <a:pt x="584716" y="677932"/>
                    <a:pt x="571500" y="689303"/>
                    <a:pt x="557213" y="698828"/>
                  </a:cubicBezTo>
                  <a:cubicBezTo>
                    <a:pt x="409142" y="691425"/>
                    <a:pt x="323746" y="701183"/>
                    <a:pt x="200025" y="670253"/>
                  </a:cubicBezTo>
                  <a:cubicBezTo>
                    <a:pt x="185415" y="666600"/>
                    <a:pt x="171450" y="660728"/>
                    <a:pt x="157163" y="655966"/>
                  </a:cubicBezTo>
                  <a:cubicBezTo>
                    <a:pt x="146841" y="625000"/>
                    <a:pt x="134477" y="581174"/>
                    <a:pt x="114300" y="555953"/>
                  </a:cubicBezTo>
                  <a:cubicBezTo>
                    <a:pt x="89055" y="524397"/>
                    <a:pt x="50991" y="503852"/>
                    <a:pt x="28575" y="470228"/>
                  </a:cubicBezTo>
                  <a:lnTo>
                    <a:pt x="0" y="427366"/>
                  </a:lnTo>
                  <a:cubicBezTo>
                    <a:pt x="7260" y="376551"/>
                    <a:pt x="430" y="321620"/>
                    <a:pt x="42863" y="284491"/>
                  </a:cubicBezTo>
                  <a:cubicBezTo>
                    <a:pt x="68709" y="261876"/>
                    <a:pt x="100013" y="246391"/>
                    <a:pt x="128588" y="227341"/>
                  </a:cubicBezTo>
                  <a:lnTo>
                    <a:pt x="171450" y="198766"/>
                  </a:lnTo>
                  <a:cubicBezTo>
                    <a:pt x="209869" y="83509"/>
                    <a:pt x="172447" y="137298"/>
                    <a:pt x="242888" y="84466"/>
                  </a:cubicBezTo>
                  <a:cubicBezTo>
                    <a:pt x="248276" y="80425"/>
                    <a:pt x="252413" y="74941"/>
                    <a:pt x="257175" y="701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438" name="TextBox 14"/>
            <p:cNvSpPr txBox="1">
              <a:spLocks noChangeArrowheads="1"/>
            </p:cNvSpPr>
            <p:nvPr/>
          </p:nvSpPr>
          <p:spPr bwMode="auto">
            <a:xfrm>
              <a:off x="985041" y="5774912"/>
              <a:ext cx="1604783" cy="56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sz="4000" b="1" i="1" dirty="0" smtClean="0">
                  <a:latin typeface="Times New Roman" pitchFamily="18" charset="0"/>
                  <a:cs typeface="Times New Roman" pitchFamily="18" charset="0"/>
                </a:rPr>
                <a:t>1.Дүйсенбі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28729" y="357166"/>
            <a:ext cx="67866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kk-KZ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 анама көмектесемін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Группа 4"/>
          <p:cNvGrpSpPr>
            <a:grpSpLocks/>
          </p:cNvGrpSpPr>
          <p:nvPr/>
        </p:nvGrpSpPr>
        <p:grpSpPr bwMode="auto">
          <a:xfrm>
            <a:off x="571472" y="2143116"/>
            <a:ext cx="4143404" cy="3667130"/>
            <a:chOff x="423512" y="3645024"/>
            <a:chExt cx="2966778" cy="2952328"/>
          </a:xfrm>
        </p:grpSpPr>
        <p:sp>
          <p:nvSpPr>
            <p:cNvPr id="11" name="Полилиния 10"/>
            <p:cNvSpPr/>
            <p:nvPr/>
          </p:nvSpPr>
          <p:spPr>
            <a:xfrm>
              <a:off x="423512" y="3717032"/>
              <a:ext cx="2966778" cy="2880320"/>
            </a:xfrm>
            <a:custGeom>
              <a:avLst/>
              <a:gdLst>
                <a:gd name="connsiteX0" fmla="*/ 798896 w 2966778"/>
                <a:gd name="connsiteY0" fmla="*/ 182880 h 1636294"/>
                <a:gd name="connsiteX1" fmla="*/ 856648 w 2966778"/>
                <a:gd name="connsiteY1" fmla="*/ 163629 h 1636294"/>
                <a:gd name="connsiteX2" fmla="*/ 885524 w 2966778"/>
                <a:gd name="connsiteY2" fmla="*/ 144379 h 1636294"/>
                <a:gd name="connsiteX3" fmla="*/ 943275 w 2966778"/>
                <a:gd name="connsiteY3" fmla="*/ 134753 h 1636294"/>
                <a:gd name="connsiteX4" fmla="*/ 1029903 w 2966778"/>
                <a:gd name="connsiteY4" fmla="*/ 96252 h 1636294"/>
                <a:gd name="connsiteX5" fmla="*/ 1087654 w 2966778"/>
                <a:gd name="connsiteY5" fmla="*/ 77002 h 1636294"/>
                <a:gd name="connsiteX6" fmla="*/ 1222408 w 2966778"/>
                <a:gd name="connsiteY6" fmla="*/ 48126 h 1636294"/>
                <a:gd name="connsiteX7" fmla="*/ 1318661 w 2966778"/>
                <a:gd name="connsiteY7" fmla="*/ 28875 h 1636294"/>
                <a:gd name="connsiteX8" fmla="*/ 1443789 w 2966778"/>
                <a:gd name="connsiteY8" fmla="*/ 38501 h 1636294"/>
                <a:gd name="connsiteX9" fmla="*/ 1540042 w 2966778"/>
                <a:gd name="connsiteY9" fmla="*/ 86627 h 1636294"/>
                <a:gd name="connsiteX10" fmla="*/ 1578543 w 2966778"/>
                <a:gd name="connsiteY10" fmla="*/ 105878 h 1636294"/>
                <a:gd name="connsiteX11" fmla="*/ 1617044 w 2966778"/>
                <a:gd name="connsiteY11" fmla="*/ 144379 h 1636294"/>
                <a:gd name="connsiteX12" fmla="*/ 1655545 w 2966778"/>
                <a:gd name="connsiteY12" fmla="*/ 163629 h 1636294"/>
                <a:gd name="connsiteX13" fmla="*/ 1684421 w 2966778"/>
                <a:gd name="connsiteY13" fmla="*/ 182880 h 1636294"/>
                <a:gd name="connsiteX14" fmla="*/ 1722922 w 2966778"/>
                <a:gd name="connsiteY14" fmla="*/ 192505 h 1636294"/>
                <a:gd name="connsiteX15" fmla="*/ 1790299 w 2966778"/>
                <a:gd name="connsiteY15" fmla="*/ 221381 h 1636294"/>
                <a:gd name="connsiteX16" fmla="*/ 1819174 w 2966778"/>
                <a:gd name="connsiteY16" fmla="*/ 240631 h 1636294"/>
                <a:gd name="connsiteX17" fmla="*/ 1867301 w 2966778"/>
                <a:gd name="connsiteY17" fmla="*/ 250256 h 1636294"/>
                <a:gd name="connsiteX18" fmla="*/ 1992429 w 2966778"/>
                <a:gd name="connsiteY18" fmla="*/ 269507 h 1636294"/>
                <a:gd name="connsiteX19" fmla="*/ 2242686 w 2966778"/>
                <a:gd name="connsiteY19" fmla="*/ 288758 h 1636294"/>
                <a:gd name="connsiteX20" fmla="*/ 2281187 w 2966778"/>
                <a:gd name="connsiteY20" fmla="*/ 298383 h 1636294"/>
                <a:gd name="connsiteX21" fmla="*/ 2387065 w 2966778"/>
                <a:gd name="connsiteY21" fmla="*/ 317633 h 1636294"/>
                <a:gd name="connsiteX22" fmla="*/ 2483317 w 2966778"/>
                <a:gd name="connsiteY22" fmla="*/ 385010 h 1636294"/>
                <a:gd name="connsiteX23" fmla="*/ 2502568 w 2966778"/>
                <a:gd name="connsiteY23" fmla="*/ 413886 h 1636294"/>
                <a:gd name="connsiteX24" fmla="*/ 2531444 w 2966778"/>
                <a:gd name="connsiteY24" fmla="*/ 442762 h 1636294"/>
                <a:gd name="connsiteX25" fmla="*/ 2550694 w 2966778"/>
                <a:gd name="connsiteY25" fmla="*/ 481263 h 1636294"/>
                <a:gd name="connsiteX26" fmla="*/ 2598821 w 2966778"/>
                <a:gd name="connsiteY26" fmla="*/ 548640 h 1636294"/>
                <a:gd name="connsiteX27" fmla="*/ 2618071 w 2966778"/>
                <a:gd name="connsiteY27" fmla="*/ 625642 h 1636294"/>
                <a:gd name="connsiteX28" fmla="*/ 2675823 w 2966778"/>
                <a:gd name="connsiteY28" fmla="*/ 702644 h 1636294"/>
                <a:gd name="connsiteX29" fmla="*/ 2704699 w 2966778"/>
                <a:gd name="connsiteY29" fmla="*/ 712269 h 1636294"/>
                <a:gd name="connsiteX30" fmla="*/ 2733574 w 2966778"/>
                <a:gd name="connsiteY30" fmla="*/ 731520 h 1636294"/>
                <a:gd name="connsiteX31" fmla="*/ 2772075 w 2966778"/>
                <a:gd name="connsiteY31" fmla="*/ 750770 h 1636294"/>
                <a:gd name="connsiteX32" fmla="*/ 2810576 w 2966778"/>
                <a:gd name="connsiteY32" fmla="*/ 779646 h 1636294"/>
                <a:gd name="connsiteX33" fmla="*/ 2858703 w 2966778"/>
                <a:gd name="connsiteY33" fmla="*/ 808522 h 1636294"/>
                <a:gd name="connsiteX34" fmla="*/ 2887579 w 2966778"/>
                <a:gd name="connsiteY34" fmla="*/ 837398 h 1636294"/>
                <a:gd name="connsiteX35" fmla="*/ 2945330 w 2966778"/>
                <a:gd name="connsiteY35" fmla="*/ 875899 h 1636294"/>
                <a:gd name="connsiteX36" fmla="*/ 2964581 w 2966778"/>
                <a:gd name="connsiteY36" fmla="*/ 943275 h 1636294"/>
                <a:gd name="connsiteX37" fmla="*/ 2897204 w 2966778"/>
                <a:gd name="connsiteY37" fmla="*/ 1049153 h 1636294"/>
                <a:gd name="connsiteX38" fmla="*/ 2858703 w 2966778"/>
                <a:gd name="connsiteY38" fmla="*/ 1183907 h 1636294"/>
                <a:gd name="connsiteX39" fmla="*/ 2849077 w 2966778"/>
                <a:gd name="connsiteY39" fmla="*/ 1212783 h 1636294"/>
                <a:gd name="connsiteX40" fmla="*/ 2839452 w 2966778"/>
                <a:gd name="connsiteY40" fmla="*/ 1251284 h 1636294"/>
                <a:gd name="connsiteX41" fmla="*/ 2762450 w 2966778"/>
                <a:gd name="connsiteY41" fmla="*/ 1280160 h 1636294"/>
                <a:gd name="connsiteX42" fmla="*/ 2685448 w 2966778"/>
                <a:gd name="connsiteY42" fmla="*/ 1309035 h 1636294"/>
                <a:gd name="connsiteX43" fmla="*/ 2608446 w 2966778"/>
                <a:gd name="connsiteY43" fmla="*/ 1347536 h 1636294"/>
                <a:gd name="connsiteX44" fmla="*/ 2550694 w 2966778"/>
                <a:gd name="connsiteY44" fmla="*/ 1366787 h 1636294"/>
                <a:gd name="connsiteX45" fmla="*/ 2444816 w 2966778"/>
                <a:gd name="connsiteY45" fmla="*/ 1424539 h 1636294"/>
                <a:gd name="connsiteX46" fmla="*/ 2415941 w 2966778"/>
                <a:gd name="connsiteY46" fmla="*/ 1443789 h 1636294"/>
                <a:gd name="connsiteX47" fmla="*/ 2406315 w 2966778"/>
                <a:gd name="connsiteY47" fmla="*/ 1472665 h 1636294"/>
                <a:gd name="connsiteX48" fmla="*/ 2300437 w 2966778"/>
                <a:gd name="connsiteY48" fmla="*/ 1549667 h 1636294"/>
                <a:gd name="connsiteX49" fmla="*/ 2242686 w 2966778"/>
                <a:gd name="connsiteY49" fmla="*/ 1597793 h 1636294"/>
                <a:gd name="connsiteX50" fmla="*/ 2223435 w 2966778"/>
                <a:gd name="connsiteY50" fmla="*/ 1626669 h 1636294"/>
                <a:gd name="connsiteX51" fmla="*/ 2194560 w 2966778"/>
                <a:gd name="connsiteY51" fmla="*/ 1636294 h 1636294"/>
                <a:gd name="connsiteX52" fmla="*/ 1982804 w 2966778"/>
                <a:gd name="connsiteY52" fmla="*/ 1626669 h 1636294"/>
                <a:gd name="connsiteX53" fmla="*/ 1925052 w 2966778"/>
                <a:gd name="connsiteY53" fmla="*/ 1617044 h 1636294"/>
                <a:gd name="connsiteX54" fmla="*/ 1886551 w 2966778"/>
                <a:gd name="connsiteY54" fmla="*/ 1597793 h 1636294"/>
                <a:gd name="connsiteX55" fmla="*/ 1848050 w 2966778"/>
                <a:gd name="connsiteY55" fmla="*/ 1588168 h 1636294"/>
                <a:gd name="connsiteX56" fmla="*/ 1771048 w 2966778"/>
                <a:gd name="connsiteY56" fmla="*/ 1549667 h 1636294"/>
                <a:gd name="connsiteX57" fmla="*/ 1722922 w 2966778"/>
                <a:gd name="connsiteY57" fmla="*/ 1540042 h 1636294"/>
                <a:gd name="connsiteX58" fmla="*/ 1617044 w 2966778"/>
                <a:gd name="connsiteY58" fmla="*/ 1520791 h 1636294"/>
                <a:gd name="connsiteX59" fmla="*/ 1453414 w 2966778"/>
                <a:gd name="connsiteY59" fmla="*/ 1530416 h 1636294"/>
                <a:gd name="connsiteX60" fmla="*/ 1405288 w 2966778"/>
                <a:gd name="connsiteY60" fmla="*/ 1540042 h 1636294"/>
                <a:gd name="connsiteX61" fmla="*/ 1299410 w 2966778"/>
                <a:gd name="connsiteY61" fmla="*/ 1559292 h 1636294"/>
                <a:gd name="connsiteX62" fmla="*/ 827772 w 2966778"/>
                <a:gd name="connsiteY62" fmla="*/ 1540042 h 1636294"/>
                <a:gd name="connsiteX63" fmla="*/ 770021 w 2966778"/>
                <a:gd name="connsiteY63" fmla="*/ 1482290 h 1636294"/>
                <a:gd name="connsiteX64" fmla="*/ 702644 w 2966778"/>
                <a:gd name="connsiteY64" fmla="*/ 1405288 h 1636294"/>
                <a:gd name="connsiteX65" fmla="*/ 654517 w 2966778"/>
                <a:gd name="connsiteY65" fmla="*/ 1328286 h 1636294"/>
                <a:gd name="connsiteX66" fmla="*/ 644892 w 2966778"/>
                <a:gd name="connsiteY66" fmla="*/ 1280160 h 1636294"/>
                <a:gd name="connsiteX67" fmla="*/ 635267 w 2966778"/>
                <a:gd name="connsiteY67" fmla="*/ 1241659 h 1636294"/>
                <a:gd name="connsiteX68" fmla="*/ 625642 w 2966778"/>
                <a:gd name="connsiteY68" fmla="*/ 1183907 h 1636294"/>
                <a:gd name="connsiteX69" fmla="*/ 616016 w 2966778"/>
                <a:gd name="connsiteY69" fmla="*/ 1135781 h 1636294"/>
                <a:gd name="connsiteX70" fmla="*/ 596766 w 2966778"/>
                <a:gd name="connsiteY70" fmla="*/ 1049153 h 1636294"/>
                <a:gd name="connsiteX71" fmla="*/ 539014 w 2966778"/>
                <a:gd name="connsiteY71" fmla="*/ 981776 h 1636294"/>
                <a:gd name="connsiteX72" fmla="*/ 529389 w 2966778"/>
                <a:gd name="connsiteY72" fmla="*/ 952901 h 1636294"/>
                <a:gd name="connsiteX73" fmla="*/ 500513 w 2966778"/>
                <a:gd name="connsiteY73" fmla="*/ 933650 h 1636294"/>
                <a:gd name="connsiteX74" fmla="*/ 385010 w 2966778"/>
                <a:gd name="connsiteY74" fmla="*/ 885524 h 1636294"/>
                <a:gd name="connsiteX75" fmla="*/ 356134 w 2966778"/>
                <a:gd name="connsiteY75" fmla="*/ 856648 h 1636294"/>
                <a:gd name="connsiteX76" fmla="*/ 327259 w 2966778"/>
                <a:gd name="connsiteY76" fmla="*/ 847023 h 1636294"/>
                <a:gd name="connsiteX77" fmla="*/ 298383 w 2966778"/>
                <a:gd name="connsiteY77" fmla="*/ 827772 h 1636294"/>
                <a:gd name="connsiteX78" fmla="*/ 240631 w 2966778"/>
                <a:gd name="connsiteY78" fmla="*/ 760395 h 1636294"/>
                <a:gd name="connsiteX79" fmla="*/ 125128 w 2966778"/>
                <a:gd name="connsiteY79" fmla="*/ 654518 h 1636294"/>
                <a:gd name="connsiteX80" fmla="*/ 57751 w 2966778"/>
                <a:gd name="connsiteY80" fmla="*/ 577515 h 1636294"/>
                <a:gd name="connsiteX81" fmla="*/ 9625 w 2966778"/>
                <a:gd name="connsiteY81" fmla="*/ 519764 h 1636294"/>
                <a:gd name="connsiteX82" fmla="*/ 0 w 2966778"/>
                <a:gd name="connsiteY82" fmla="*/ 481263 h 1636294"/>
                <a:gd name="connsiteX83" fmla="*/ 9625 w 2966778"/>
                <a:gd name="connsiteY83" fmla="*/ 346509 h 1636294"/>
                <a:gd name="connsiteX84" fmla="*/ 38501 w 2966778"/>
                <a:gd name="connsiteY84" fmla="*/ 298383 h 1636294"/>
                <a:gd name="connsiteX85" fmla="*/ 105877 w 2966778"/>
                <a:gd name="connsiteY85" fmla="*/ 240631 h 1636294"/>
                <a:gd name="connsiteX86" fmla="*/ 115503 w 2966778"/>
                <a:gd name="connsiteY86" fmla="*/ 211755 h 1636294"/>
                <a:gd name="connsiteX87" fmla="*/ 173254 w 2966778"/>
                <a:gd name="connsiteY87" fmla="*/ 182880 h 1636294"/>
                <a:gd name="connsiteX88" fmla="*/ 250256 w 2966778"/>
                <a:gd name="connsiteY88" fmla="*/ 144379 h 1636294"/>
                <a:gd name="connsiteX89" fmla="*/ 288757 w 2966778"/>
                <a:gd name="connsiteY89" fmla="*/ 125128 h 1636294"/>
                <a:gd name="connsiteX90" fmla="*/ 365760 w 2966778"/>
                <a:gd name="connsiteY90" fmla="*/ 96252 h 1636294"/>
                <a:gd name="connsiteX91" fmla="*/ 404261 w 2966778"/>
                <a:gd name="connsiteY91" fmla="*/ 86627 h 1636294"/>
                <a:gd name="connsiteX92" fmla="*/ 433136 w 2966778"/>
                <a:gd name="connsiteY92" fmla="*/ 57751 h 1636294"/>
                <a:gd name="connsiteX93" fmla="*/ 490888 w 2966778"/>
                <a:gd name="connsiteY93" fmla="*/ 38501 h 1636294"/>
                <a:gd name="connsiteX94" fmla="*/ 577515 w 2966778"/>
                <a:gd name="connsiteY94" fmla="*/ 19250 h 1636294"/>
                <a:gd name="connsiteX95" fmla="*/ 664143 w 2966778"/>
                <a:gd name="connsiteY95" fmla="*/ 0 h 1636294"/>
                <a:gd name="connsiteX96" fmla="*/ 731520 w 2966778"/>
                <a:gd name="connsiteY96" fmla="*/ 86627 h 1636294"/>
                <a:gd name="connsiteX97" fmla="*/ 789271 w 2966778"/>
                <a:gd name="connsiteY97" fmla="*/ 125128 h 1636294"/>
                <a:gd name="connsiteX98" fmla="*/ 818147 w 2966778"/>
                <a:gd name="connsiteY98" fmla="*/ 154004 h 1636294"/>
                <a:gd name="connsiteX99" fmla="*/ 847023 w 2966778"/>
                <a:gd name="connsiteY99" fmla="*/ 163629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966778" h="1636294">
                  <a:moveTo>
                    <a:pt x="798896" y="182880"/>
                  </a:moveTo>
                  <a:cubicBezTo>
                    <a:pt x="818147" y="176463"/>
                    <a:pt x="839764" y="174885"/>
                    <a:pt x="856648" y="163629"/>
                  </a:cubicBezTo>
                  <a:cubicBezTo>
                    <a:pt x="866273" y="157212"/>
                    <a:pt x="874550" y="148037"/>
                    <a:pt x="885524" y="144379"/>
                  </a:cubicBezTo>
                  <a:cubicBezTo>
                    <a:pt x="904038" y="138207"/>
                    <a:pt x="924025" y="137962"/>
                    <a:pt x="943275" y="134753"/>
                  </a:cubicBezTo>
                  <a:cubicBezTo>
                    <a:pt x="983619" y="114581"/>
                    <a:pt x="984844" y="112637"/>
                    <a:pt x="1029903" y="96252"/>
                  </a:cubicBezTo>
                  <a:cubicBezTo>
                    <a:pt x="1048973" y="89318"/>
                    <a:pt x="1067756" y="80982"/>
                    <a:pt x="1087654" y="77002"/>
                  </a:cubicBezTo>
                  <a:cubicBezTo>
                    <a:pt x="1149016" y="64729"/>
                    <a:pt x="1148325" y="65222"/>
                    <a:pt x="1222408" y="48126"/>
                  </a:cubicBezTo>
                  <a:cubicBezTo>
                    <a:pt x="1297077" y="30895"/>
                    <a:pt x="1222435" y="44914"/>
                    <a:pt x="1318661" y="28875"/>
                  </a:cubicBezTo>
                  <a:cubicBezTo>
                    <a:pt x="1360370" y="32084"/>
                    <a:pt x="1403311" y="27941"/>
                    <a:pt x="1443789" y="38501"/>
                  </a:cubicBezTo>
                  <a:cubicBezTo>
                    <a:pt x="1478499" y="47556"/>
                    <a:pt x="1507958" y="70585"/>
                    <a:pt x="1540042" y="86627"/>
                  </a:cubicBezTo>
                  <a:cubicBezTo>
                    <a:pt x="1552876" y="93044"/>
                    <a:pt x="1568397" y="95732"/>
                    <a:pt x="1578543" y="105878"/>
                  </a:cubicBezTo>
                  <a:cubicBezTo>
                    <a:pt x="1591377" y="118712"/>
                    <a:pt x="1602524" y="133489"/>
                    <a:pt x="1617044" y="144379"/>
                  </a:cubicBezTo>
                  <a:cubicBezTo>
                    <a:pt x="1628523" y="152988"/>
                    <a:pt x="1643087" y="156510"/>
                    <a:pt x="1655545" y="163629"/>
                  </a:cubicBezTo>
                  <a:cubicBezTo>
                    <a:pt x="1665589" y="169368"/>
                    <a:pt x="1673788" y="178323"/>
                    <a:pt x="1684421" y="182880"/>
                  </a:cubicBezTo>
                  <a:cubicBezTo>
                    <a:pt x="1696580" y="188091"/>
                    <a:pt x="1710490" y="187984"/>
                    <a:pt x="1722922" y="192505"/>
                  </a:cubicBezTo>
                  <a:cubicBezTo>
                    <a:pt x="1745886" y="200855"/>
                    <a:pt x="1768444" y="210453"/>
                    <a:pt x="1790299" y="221381"/>
                  </a:cubicBezTo>
                  <a:cubicBezTo>
                    <a:pt x="1800646" y="226554"/>
                    <a:pt x="1808343" y="236569"/>
                    <a:pt x="1819174" y="240631"/>
                  </a:cubicBezTo>
                  <a:cubicBezTo>
                    <a:pt x="1834492" y="246375"/>
                    <a:pt x="1851331" y="246707"/>
                    <a:pt x="1867301" y="250256"/>
                  </a:cubicBezTo>
                  <a:cubicBezTo>
                    <a:pt x="1966193" y="272232"/>
                    <a:pt x="1821923" y="246774"/>
                    <a:pt x="1992429" y="269507"/>
                  </a:cubicBezTo>
                  <a:cubicBezTo>
                    <a:pt x="2162007" y="292117"/>
                    <a:pt x="1871182" y="270181"/>
                    <a:pt x="2242686" y="288758"/>
                  </a:cubicBezTo>
                  <a:cubicBezTo>
                    <a:pt x="2255520" y="291966"/>
                    <a:pt x="2268138" y="296208"/>
                    <a:pt x="2281187" y="298383"/>
                  </a:cubicBezTo>
                  <a:cubicBezTo>
                    <a:pt x="2390024" y="316522"/>
                    <a:pt x="2325111" y="296982"/>
                    <a:pt x="2387065" y="317633"/>
                  </a:cubicBezTo>
                  <a:cubicBezTo>
                    <a:pt x="2396499" y="323923"/>
                    <a:pt x="2469064" y="370757"/>
                    <a:pt x="2483317" y="385010"/>
                  </a:cubicBezTo>
                  <a:cubicBezTo>
                    <a:pt x="2491497" y="393190"/>
                    <a:pt x="2495162" y="404999"/>
                    <a:pt x="2502568" y="413886"/>
                  </a:cubicBezTo>
                  <a:cubicBezTo>
                    <a:pt x="2511282" y="424343"/>
                    <a:pt x="2521819" y="433137"/>
                    <a:pt x="2531444" y="442762"/>
                  </a:cubicBezTo>
                  <a:cubicBezTo>
                    <a:pt x="2537861" y="455596"/>
                    <a:pt x="2543575" y="468805"/>
                    <a:pt x="2550694" y="481263"/>
                  </a:cubicBezTo>
                  <a:cubicBezTo>
                    <a:pt x="2561952" y="500965"/>
                    <a:pt x="2586428" y="532116"/>
                    <a:pt x="2598821" y="548640"/>
                  </a:cubicBezTo>
                  <a:cubicBezTo>
                    <a:pt x="2600493" y="557001"/>
                    <a:pt x="2609439" y="612077"/>
                    <a:pt x="2618071" y="625642"/>
                  </a:cubicBezTo>
                  <a:cubicBezTo>
                    <a:pt x="2635296" y="652710"/>
                    <a:pt x="2645385" y="692498"/>
                    <a:pt x="2675823" y="702644"/>
                  </a:cubicBezTo>
                  <a:lnTo>
                    <a:pt x="2704699" y="712269"/>
                  </a:lnTo>
                  <a:cubicBezTo>
                    <a:pt x="2714324" y="718686"/>
                    <a:pt x="2723530" y="725781"/>
                    <a:pt x="2733574" y="731520"/>
                  </a:cubicBezTo>
                  <a:cubicBezTo>
                    <a:pt x="2746032" y="738639"/>
                    <a:pt x="2759908" y="743165"/>
                    <a:pt x="2772075" y="750770"/>
                  </a:cubicBezTo>
                  <a:cubicBezTo>
                    <a:pt x="2785679" y="759272"/>
                    <a:pt x="2797228" y="770747"/>
                    <a:pt x="2810576" y="779646"/>
                  </a:cubicBezTo>
                  <a:cubicBezTo>
                    <a:pt x="2826142" y="790024"/>
                    <a:pt x="2843736" y="797297"/>
                    <a:pt x="2858703" y="808522"/>
                  </a:cubicBezTo>
                  <a:cubicBezTo>
                    <a:pt x="2869593" y="816689"/>
                    <a:pt x="2876834" y="829041"/>
                    <a:pt x="2887579" y="837398"/>
                  </a:cubicBezTo>
                  <a:cubicBezTo>
                    <a:pt x="2905841" y="851602"/>
                    <a:pt x="2945330" y="875899"/>
                    <a:pt x="2945330" y="875899"/>
                  </a:cubicBezTo>
                  <a:cubicBezTo>
                    <a:pt x="2948183" y="884459"/>
                    <a:pt x="2966778" y="937783"/>
                    <a:pt x="2964581" y="943275"/>
                  </a:cubicBezTo>
                  <a:cubicBezTo>
                    <a:pt x="2949045" y="982116"/>
                    <a:pt x="2915912" y="1011737"/>
                    <a:pt x="2897204" y="1049153"/>
                  </a:cubicBezTo>
                  <a:cubicBezTo>
                    <a:pt x="2865669" y="1112222"/>
                    <a:pt x="2872946" y="1126938"/>
                    <a:pt x="2858703" y="1183907"/>
                  </a:cubicBezTo>
                  <a:cubicBezTo>
                    <a:pt x="2856242" y="1193750"/>
                    <a:pt x="2851864" y="1203027"/>
                    <a:pt x="2849077" y="1212783"/>
                  </a:cubicBezTo>
                  <a:cubicBezTo>
                    <a:pt x="2845443" y="1225503"/>
                    <a:pt x="2847921" y="1241122"/>
                    <a:pt x="2839452" y="1251284"/>
                  </a:cubicBezTo>
                  <a:cubicBezTo>
                    <a:pt x="2826208" y="1267177"/>
                    <a:pt x="2780676" y="1275603"/>
                    <a:pt x="2762450" y="1280160"/>
                  </a:cubicBezTo>
                  <a:cubicBezTo>
                    <a:pt x="2708491" y="1316131"/>
                    <a:pt x="2761139" y="1286327"/>
                    <a:pt x="2685448" y="1309035"/>
                  </a:cubicBezTo>
                  <a:cubicBezTo>
                    <a:pt x="2567959" y="1344282"/>
                    <a:pt x="2690948" y="1310869"/>
                    <a:pt x="2608446" y="1347536"/>
                  </a:cubicBezTo>
                  <a:cubicBezTo>
                    <a:pt x="2589903" y="1355777"/>
                    <a:pt x="2569535" y="1359251"/>
                    <a:pt x="2550694" y="1366787"/>
                  </a:cubicBezTo>
                  <a:cubicBezTo>
                    <a:pt x="2481087" y="1394631"/>
                    <a:pt x="2516944" y="1376454"/>
                    <a:pt x="2444816" y="1424539"/>
                  </a:cubicBezTo>
                  <a:lnTo>
                    <a:pt x="2415941" y="1443789"/>
                  </a:lnTo>
                  <a:cubicBezTo>
                    <a:pt x="2412732" y="1453414"/>
                    <a:pt x="2412544" y="1464656"/>
                    <a:pt x="2406315" y="1472665"/>
                  </a:cubicBezTo>
                  <a:cubicBezTo>
                    <a:pt x="2358917" y="1533605"/>
                    <a:pt x="2359516" y="1526035"/>
                    <a:pt x="2300437" y="1549667"/>
                  </a:cubicBezTo>
                  <a:cubicBezTo>
                    <a:pt x="2281492" y="1625448"/>
                    <a:pt x="2310402" y="1559098"/>
                    <a:pt x="2242686" y="1597793"/>
                  </a:cubicBezTo>
                  <a:cubicBezTo>
                    <a:pt x="2232642" y="1603532"/>
                    <a:pt x="2232468" y="1619442"/>
                    <a:pt x="2223435" y="1626669"/>
                  </a:cubicBezTo>
                  <a:cubicBezTo>
                    <a:pt x="2215513" y="1633007"/>
                    <a:pt x="2204185" y="1633086"/>
                    <a:pt x="2194560" y="1636294"/>
                  </a:cubicBezTo>
                  <a:cubicBezTo>
                    <a:pt x="2123975" y="1633086"/>
                    <a:pt x="2053283" y="1631703"/>
                    <a:pt x="1982804" y="1626669"/>
                  </a:cubicBezTo>
                  <a:cubicBezTo>
                    <a:pt x="1963337" y="1625279"/>
                    <a:pt x="1943745" y="1622652"/>
                    <a:pt x="1925052" y="1617044"/>
                  </a:cubicBezTo>
                  <a:cubicBezTo>
                    <a:pt x="1911309" y="1612921"/>
                    <a:pt x="1899986" y="1602831"/>
                    <a:pt x="1886551" y="1597793"/>
                  </a:cubicBezTo>
                  <a:cubicBezTo>
                    <a:pt x="1874165" y="1593148"/>
                    <a:pt x="1860884" y="1591376"/>
                    <a:pt x="1848050" y="1588168"/>
                  </a:cubicBezTo>
                  <a:cubicBezTo>
                    <a:pt x="1815549" y="1566501"/>
                    <a:pt x="1813858" y="1562510"/>
                    <a:pt x="1771048" y="1549667"/>
                  </a:cubicBezTo>
                  <a:cubicBezTo>
                    <a:pt x="1755378" y="1544966"/>
                    <a:pt x="1738793" y="1544010"/>
                    <a:pt x="1722922" y="1540042"/>
                  </a:cubicBezTo>
                  <a:cubicBezTo>
                    <a:pt x="1633892" y="1517784"/>
                    <a:pt x="1794912" y="1543024"/>
                    <a:pt x="1617044" y="1520791"/>
                  </a:cubicBezTo>
                  <a:cubicBezTo>
                    <a:pt x="1562501" y="1523999"/>
                    <a:pt x="1507827" y="1525469"/>
                    <a:pt x="1453414" y="1530416"/>
                  </a:cubicBezTo>
                  <a:cubicBezTo>
                    <a:pt x="1437121" y="1531897"/>
                    <a:pt x="1421384" y="1537115"/>
                    <a:pt x="1405288" y="1540042"/>
                  </a:cubicBezTo>
                  <a:cubicBezTo>
                    <a:pt x="1269755" y="1564685"/>
                    <a:pt x="1418347" y="1535505"/>
                    <a:pt x="1299410" y="1559292"/>
                  </a:cubicBezTo>
                  <a:cubicBezTo>
                    <a:pt x="1142197" y="1552875"/>
                    <a:pt x="983477" y="1562690"/>
                    <a:pt x="827772" y="1540042"/>
                  </a:cubicBezTo>
                  <a:cubicBezTo>
                    <a:pt x="800831" y="1536123"/>
                    <a:pt x="789271" y="1501541"/>
                    <a:pt x="770021" y="1482290"/>
                  </a:cubicBezTo>
                  <a:cubicBezTo>
                    <a:pt x="734403" y="1446672"/>
                    <a:pt x="737900" y="1452295"/>
                    <a:pt x="702644" y="1405288"/>
                  </a:cubicBezTo>
                  <a:cubicBezTo>
                    <a:pt x="687829" y="1385535"/>
                    <a:pt x="665389" y="1346405"/>
                    <a:pt x="654517" y="1328286"/>
                  </a:cubicBezTo>
                  <a:cubicBezTo>
                    <a:pt x="651309" y="1312244"/>
                    <a:pt x="648441" y="1296130"/>
                    <a:pt x="644892" y="1280160"/>
                  </a:cubicBezTo>
                  <a:cubicBezTo>
                    <a:pt x="642022" y="1267246"/>
                    <a:pt x="637861" y="1254631"/>
                    <a:pt x="635267" y="1241659"/>
                  </a:cubicBezTo>
                  <a:cubicBezTo>
                    <a:pt x="631440" y="1222522"/>
                    <a:pt x="629133" y="1203108"/>
                    <a:pt x="625642" y="1183907"/>
                  </a:cubicBezTo>
                  <a:cubicBezTo>
                    <a:pt x="622715" y="1167811"/>
                    <a:pt x="618943" y="1151877"/>
                    <a:pt x="616016" y="1135781"/>
                  </a:cubicBezTo>
                  <a:cubicBezTo>
                    <a:pt x="613346" y="1121095"/>
                    <a:pt x="608080" y="1068952"/>
                    <a:pt x="596766" y="1049153"/>
                  </a:cubicBezTo>
                  <a:cubicBezTo>
                    <a:pt x="580303" y="1020343"/>
                    <a:pt x="561770" y="1004532"/>
                    <a:pt x="539014" y="981776"/>
                  </a:cubicBezTo>
                  <a:cubicBezTo>
                    <a:pt x="535806" y="972151"/>
                    <a:pt x="535727" y="960823"/>
                    <a:pt x="529389" y="952901"/>
                  </a:cubicBezTo>
                  <a:cubicBezTo>
                    <a:pt x="522162" y="943868"/>
                    <a:pt x="510669" y="939190"/>
                    <a:pt x="500513" y="933650"/>
                  </a:cubicBezTo>
                  <a:cubicBezTo>
                    <a:pt x="425346" y="892650"/>
                    <a:pt x="445051" y="900534"/>
                    <a:pt x="385010" y="885524"/>
                  </a:cubicBezTo>
                  <a:cubicBezTo>
                    <a:pt x="375385" y="875899"/>
                    <a:pt x="367460" y="864199"/>
                    <a:pt x="356134" y="856648"/>
                  </a:cubicBezTo>
                  <a:cubicBezTo>
                    <a:pt x="347692" y="851020"/>
                    <a:pt x="336334" y="851560"/>
                    <a:pt x="327259" y="847023"/>
                  </a:cubicBezTo>
                  <a:cubicBezTo>
                    <a:pt x="316912" y="841849"/>
                    <a:pt x="308008" y="834189"/>
                    <a:pt x="298383" y="827772"/>
                  </a:cubicBezTo>
                  <a:cubicBezTo>
                    <a:pt x="265080" y="761168"/>
                    <a:pt x="298300" y="813259"/>
                    <a:pt x="240631" y="760395"/>
                  </a:cubicBezTo>
                  <a:cubicBezTo>
                    <a:pt x="108120" y="638926"/>
                    <a:pt x="212187" y="719811"/>
                    <a:pt x="125128" y="654518"/>
                  </a:cubicBezTo>
                  <a:cubicBezTo>
                    <a:pt x="80210" y="587141"/>
                    <a:pt x="105878" y="609600"/>
                    <a:pt x="57751" y="577515"/>
                  </a:cubicBezTo>
                  <a:cubicBezTo>
                    <a:pt x="31076" y="497489"/>
                    <a:pt x="75181" y="611543"/>
                    <a:pt x="9625" y="519764"/>
                  </a:cubicBezTo>
                  <a:cubicBezTo>
                    <a:pt x="1936" y="508999"/>
                    <a:pt x="3208" y="494097"/>
                    <a:pt x="0" y="481263"/>
                  </a:cubicBezTo>
                  <a:cubicBezTo>
                    <a:pt x="3208" y="436345"/>
                    <a:pt x="348" y="390575"/>
                    <a:pt x="9625" y="346509"/>
                  </a:cubicBezTo>
                  <a:cubicBezTo>
                    <a:pt x="13479" y="328202"/>
                    <a:pt x="27015" y="313150"/>
                    <a:pt x="38501" y="298383"/>
                  </a:cubicBezTo>
                  <a:cubicBezTo>
                    <a:pt x="63636" y="266067"/>
                    <a:pt x="75634" y="260794"/>
                    <a:pt x="105877" y="240631"/>
                  </a:cubicBezTo>
                  <a:cubicBezTo>
                    <a:pt x="109086" y="231006"/>
                    <a:pt x="109165" y="219678"/>
                    <a:pt x="115503" y="211755"/>
                  </a:cubicBezTo>
                  <a:cubicBezTo>
                    <a:pt x="132378" y="190662"/>
                    <a:pt x="151334" y="192844"/>
                    <a:pt x="173254" y="182880"/>
                  </a:cubicBezTo>
                  <a:cubicBezTo>
                    <a:pt x="199379" y="171005"/>
                    <a:pt x="224589" y="157213"/>
                    <a:pt x="250256" y="144379"/>
                  </a:cubicBezTo>
                  <a:cubicBezTo>
                    <a:pt x="263090" y="137962"/>
                    <a:pt x="275435" y="130457"/>
                    <a:pt x="288757" y="125128"/>
                  </a:cubicBezTo>
                  <a:cubicBezTo>
                    <a:pt x="314167" y="114964"/>
                    <a:pt x="339365" y="103794"/>
                    <a:pt x="365760" y="96252"/>
                  </a:cubicBezTo>
                  <a:cubicBezTo>
                    <a:pt x="378480" y="92618"/>
                    <a:pt x="391427" y="89835"/>
                    <a:pt x="404261" y="86627"/>
                  </a:cubicBezTo>
                  <a:cubicBezTo>
                    <a:pt x="413886" y="77002"/>
                    <a:pt x="421237" y="64362"/>
                    <a:pt x="433136" y="57751"/>
                  </a:cubicBezTo>
                  <a:cubicBezTo>
                    <a:pt x="450874" y="47896"/>
                    <a:pt x="471202" y="43423"/>
                    <a:pt x="490888" y="38501"/>
                  </a:cubicBezTo>
                  <a:cubicBezTo>
                    <a:pt x="532090" y="28200"/>
                    <a:pt x="532705" y="27397"/>
                    <a:pt x="577515" y="19250"/>
                  </a:cubicBezTo>
                  <a:cubicBezTo>
                    <a:pt x="652051" y="5698"/>
                    <a:pt x="613229" y="16971"/>
                    <a:pt x="664143" y="0"/>
                  </a:cubicBezTo>
                  <a:cubicBezTo>
                    <a:pt x="686538" y="33592"/>
                    <a:pt x="700203" y="62269"/>
                    <a:pt x="731520" y="86627"/>
                  </a:cubicBezTo>
                  <a:cubicBezTo>
                    <a:pt x="749782" y="100831"/>
                    <a:pt x="772911" y="108768"/>
                    <a:pt x="789271" y="125128"/>
                  </a:cubicBezTo>
                  <a:cubicBezTo>
                    <a:pt x="798896" y="134753"/>
                    <a:pt x="806821" y="146453"/>
                    <a:pt x="818147" y="154004"/>
                  </a:cubicBezTo>
                  <a:cubicBezTo>
                    <a:pt x="826589" y="159632"/>
                    <a:pt x="847023" y="163629"/>
                    <a:pt x="847023" y="16362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isometricOffAxis2Top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2" name="Picture 2" descr="C:\Users\home\Desktop\origin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15616" y="3645024"/>
              <a:ext cx="1800199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00533 L 0.21597 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3413</TotalTime>
  <Words>395</Words>
  <Application>Microsoft Office PowerPoint</Application>
  <PresentationFormat>Экран (4:3)</PresentationFormat>
  <Paragraphs>133</Paragraphs>
  <Slides>31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І. Ұйымдастыру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211</cp:revision>
  <dcterms:created xsi:type="dcterms:W3CDTF">2012-02-05T10:17:35Z</dcterms:created>
  <dcterms:modified xsi:type="dcterms:W3CDTF">2018-02-22T10:52:20Z</dcterms:modified>
</cp:coreProperties>
</file>